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268" r:id="rId5"/>
    <p:sldId id="286" r:id="rId6"/>
    <p:sldId id="287" r:id="rId7"/>
    <p:sldId id="288" r:id="rId8"/>
    <p:sldId id="290" r:id="rId9"/>
    <p:sldId id="294" r:id="rId10"/>
    <p:sldId id="289" r:id="rId11"/>
    <p:sldId id="291" r:id="rId12"/>
    <p:sldId id="292" r:id="rId13"/>
    <p:sldId id="293" r:id="rId14"/>
    <p:sldId id="277" r:id="rId15"/>
    <p:sldId id="2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1E75"/>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C702F9-873B-6141-BD28-0441E6E539A1}" v="92" dt="2023-08-10T07:11:17.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22"/>
    <p:restoredTop sz="81818"/>
  </p:normalViewPr>
  <p:slideViewPr>
    <p:cSldViewPr snapToGrid="0" snapToObjects="1" showGuides="1">
      <p:cViewPr varScale="1">
        <p:scale>
          <a:sx n="118" d="100"/>
          <a:sy n="118" d="100"/>
        </p:scale>
        <p:origin x="1552" y="19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Fellowes" userId="d2c4a907-b18d-4f53-b323-2544234c2643" providerId="ADAL" clId="{A2C702F9-873B-6141-BD28-0441E6E539A1}"/>
    <pc:docChg chg="undo custSel addSld modSld">
      <pc:chgData name="Andrew Fellowes" userId="d2c4a907-b18d-4f53-b323-2544234c2643" providerId="ADAL" clId="{A2C702F9-873B-6141-BD28-0441E6E539A1}" dt="2023-08-10T07:13:14.477" v="3558" actId="20577"/>
      <pc:docMkLst>
        <pc:docMk/>
      </pc:docMkLst>
      <pc:sldChg chg="addSp modSp mod">
        <pc:chgData name="Andrew Fellowes" userId="d2c4a907-b18d-4f53-b323-2544234c2643" providerId="ADAL" clId="{A2C702F9-873B-6141-BD28-0441E6E539A1}" dt="2023-08-10T06:18:19.394" v="2704" actId="20577"/>
        <pc:sldMkLst>
          <pc:docMk/>
          <pc:sldMk cId="1441056841" sldId="268"/>
        </pc:sldMkLst>
        <pc:spChg chg="mod">
          <ac:chgData name="Andrew Fellowes" userId="d2c4a907-b18d-4f53-b323-2544234c2643" providerId="ADAL" clId="{A2C702F9-873B-6141-BD28-0441E6E539A1}" dt="2023-08-10T06:18:19.394" v="2704" actId="20577"/>
          <ac:spMkLst>
            <pc:docMk/>
            <pc:sldMk cId="1441056841" sldId="268"/>
            <ac:spMk id="5" creationId="{7C09F07E-3434-02F7-AB09-26B86B5873BF}"/>
          </ac:spMkLst>
        </pc:spChg>
        <pc:picChg chg="add mod">
          <ac:chgData name="Andrew Fellowes" userId="d2c4a907-b18d-4f53-b323-2544234c2643" providerId="ADAL" clId="{A2C702F9-873B-6141-BD28-0441E6E539A1}" dt="2023-08-10T06:15:30.628" v="2674" actId="14100"/>
          <ac:picMkLst>
            <pc:docMk/>
            <pc:sldMk cId="1441056841" sldId="268"/>
            <ac:picMk id="2050" creationId="{DD233C4D-776B-A75C-28F4-2526F6CDBAF5}"/>
          </ac:picMkLst>
        </pc:picChg>
      </pc:sldChg>
      <pc:sldChg chg="modSp mod">
        <pc:chgData name="Andrew Fellowes" userId="d2c4a907-b18d-4f53-b323-2544234c2643" providerId="ADAL" clId="{A2C702F9-873B-6141-BD28-0441E6E539A1}" dt="2023-08-10T06:48:00.372" v="3003" actId="20577"/>
        <pc:sldMkLst>
          <pc:docMk/>
          <pc:sldMk cId="3938313543" sldId="286"/>
        </pc:sldMkLst>
        <pc:spChg chg="mod">
          <ac:chgData name="Andrew Fellowes" userId="d2c4a907-b18d-4f53-b323-2544234c2643" providerId="ADAL" clId="{A2C702F9-873B-6141-BD28-0441E6E539A1}" dt="2023-08-10T06:18:37.792" v="2705" actId="113"/>
          <ac:spMkLst>
            <pc:docMk/>
            <pc:sldMk cId="3938313543" sldId="286"/>
            <ac:spMk id="5" creationId="{8F51CA52-32A4-05F7-751A-1D4645703E91}"/>
          </ac:spMkLst>
        </pc:spChg>
        <pc:spChg chg="mod">
          <ac:chgData name="Andrew Fellowes" userId="d2c4a907-b18d-4f53-b323-2544234c2643" providerId="ADAL" clId="{A2C702F9-873B-6141-BD28-0441E6E539A1}" dt="2023-08-10T06:48:00.372" v="3003" actId="20577"/>
          <ac:spMkLst>
            <pc:docMk/>
            <pc:sldMk cId="3938313543" sldId="286"/>
            <ac:spMk id="6" creationId="{E01C5B28-95C5-43F1-D1D0-FE261B81E6AC}"/>
          </ac:spMkLst>
        </pc:spChg>
        <pc:spChg chg="mod">
          <ac:chgData name="Andrew Fellowes" userId="d2c4a907-b18d-4f53-b323-2544234c2643" providerId="ADAL" clId="{A2C702F9-873B-6141-BD28-0441E6E539A1}" dt="2023-08-10T04:15:19.538" v="1358" actId="114"/>
          <ac:spMkLst>
            <pc:docMk/>
            <pc:sldMk cId="3938313543" sldId="286"/>
            <ac:spMk id="8" creationId="{69E455AB-EFF5-EFBD-530A-15B28F378106}"/>
          </ac:spMkLst>
        </pc:spChg>
      </pc:sldChg>
      <pc:sldChg chg="modSp mod">
        <pc:chgData name="Andrew Fellowes" userId="d2c4a907-b18d-4f53-b323-2544234c2643" providerId="ADAL" clId="{A2C702F9-873B-6141-BD28-0441E6E539A1}" dt="2023-08-10T04:18:29.372" v="1387" actId="20577"/>
        <pc:sldMkLst>
          <pc:docMk/>
          <pc:sldMk cId="1760767681" sldId="287"/>
        </pc:sldMkLst>
        <pc:spChg chg="mod">
          <ac:chgData name="Andrew Fellowes" userId="d2c4a907-b18d-4f53-b323-2544234c2643" providerId="ADAL" clId="{A2C702F9-873B-6141-BD28-0441E6E539A1}" dt="2023-08-10T04:18:29.372" v="1387" actId="20577"/>
          <ac:spMkLst>
            <pc:docMk/>
            <pc:sldMk cId="1760767681" sldId="287"/>
            <ac:spMk id="4" creationId="{64225715-21B1-9B01-BB3E-699E5D6771AE}"/>
          </ac:spMkLst>
        </pc:spChg>
      </pc:sldChg>
      <pc:sldChg chg="addSp modSp mod">
        <pc:chgData name="Andrew Fellowes" userId="d2c4a907-b18d-4f53-b323-2544234c2643" providerId="ADAL" clId="{A2C702F9-873B-6141-BD28-0441E6E539A1}" dt="2023-08-10T05:38:05.739" v="2619"/>
        <pc:sldMkLst>
          <pc:docMk/>
          <pc:sldMk cId="3744479026" sldId="289"/>
        </pc:sldMkLst>
        <pc:spChg chg="mod">
          <ac:chgData name="Andrew Fellowes" userId="d2c4a907-b18d-4f53-b323-2544234c2643" providerId="ADAL" clId="{A2C702F9-873B-6141-BD28-0441E6E539A1}" dt="2023-08-10T05:32:23.989" v="2444" actId="1076"/>
          <ac:spMkLst>
            <pc:docMk/>
            <pc:sldMk cId="3744479026" sldId="289"/>
            <ac:spMk id="6" creationId="{C020DC44-3F1E-6D40-B24E-77E44B570C82}"/>
          </ac:spMkLst>
        </pc:spChg>
        <pc:spChg chg="add mod">
          <ac:chgData name="Andrew Fellowes" userId="d2c4a907-b18d-4f53-b323-2544234c2643" providerId="ADAL" clId="{A2C702F9-873B-6141-BD28-0441E6E539A1}" dt="2023-08-10T05:38:05.739" v="2619"/>
          <ac:spMkLst>
            <pc:docMk/>
            <pc:sldMk cId="3744479026" sldId="289"/>
            <ac:spMk id="7" creationId="{86541972-57A9-C4E8-EE2B-EB153FA15B24}"/>
          </ac:spMkLst>
        </pc:spChg>
      </pc:sldChg>
      <pc:sldChg chg="addSp delSp modSp mod">
        <pc:chgData name="Andrew Fellowes" userId="d2c4a907-b18d-4f53-b323-2544234c2643" providerId="ADAL" clId="{A2C702F9-873B-6141-BD28-0441E6E539A1}" dt="2023-08-10T06:50:04.161" v="3008" actId="478"/>
        <pc:sldMkLst>
          <pc:docMk/>
          <pc:sldMk cId="130748126" sldId="290"/>
        </pc:sldMkLst>
        <pc:spChg chg="del">
          <ac:chgData name="Andrew Fellowes" userId="d2c4a907-b18d-4f53-b323-2544234c2643" providerId="ADAL" clId="{A2C702F9-873B-6141-BD28-0441E6E539A1}" dt="2023-08-10T04:38:19.645" v="1555" actId="478"/>
          <ac:spMkLst>
            <pc:docMk/>
            <pc:sldMk cId="130748126" sldId="290"/>
            <ac:spMk id="5" creationId="{3C5881AE-3465-E0FE-3AAD-BAC58777F86E}"/>
          </ac:spMkLst>
        </pc:spChg>
        <pc:spChg chg="del mod">
          <ac:chgData name="Andrew Fellowes" userId="d2c4a907-b18d-4f53-b323-2544234c2643" providerId="ADAL" clId="{A2C702F9-873B-6141-BD28-0441E6E539A1}" dt="2023-08-10T06:50:01.110" v="3007" actId="478"/>
          <ac:spMkLst>
            <pc:docMk/>
            <pc:sldMk cId="130748126" sldId="290"/>
            <ac:spMk id="6" creationId="{91809A56-8705-A347-079F-B7A37E066ABB}"/>
          </ac:spMkLst>
        </pc:spChg>
        <pc:spChg chg="add del mod">
          <ac:chgData name="Andrew Fellowes" userId="d2c4a907-b18d-4f53-b323-2544234c2643" providerId="ADAL" clId="{A2C702F9-873B-6141-BD28-0441E6E539A1}" dt="2023-08-10T06:50:04.161" v="3008" actId="478"/>
          <ac:spMkLst>
            <pc:docMk/>
            <pc:sldMk cId="130748126" sldId="290"/>
            <ac:spMk id="7" creationId="{7B8EBABA-A4B8-9A00-6B9A-4A5960C27F0D}"/>
          </ac:spMkLst>
        </pc:spChg>
        <pc:spChg chg="add del mod">
          <ac:chgData name="Andrew Fellowes" userId="d2c4a907-b18d-4f53-b323-2544234c2643" providerId="ADAL" clId="{A2C702F9-873B-6141-BD28-0441E6E539A1}" dt="2023-08-10T04:38:24.627" v="1556" actId="478"/>
          <ac:spMkLst>
            <pc:docMk/>
            <pc:sldMk cId="130748126" sldId="290"/>
            <ac:spMk id="8" creationId="{7774D769-48CC-2963-BFBF-0357290475CF}"/>
          </ac:spMkLst>
        </pc:spChg>
        <pc:spChg chg="mod">
          <ac:chgData name="Andrew Fellowes" userId="d2c4a907-b18d-4f53-b323-2544234c2643" providerId="ADAL" clId="{A2C702F9-873B-6141-BD28-0441E6E539A1}" dt="2023-08-10T06:49:55.098" v="3006" actId="20577"/>
          <ac:spMkLst>
            <pc:docMk/>
            <pc:sldMk cId="130748126" sldId="290"/>
            <ac:spMk id="27" creationId="{43F435C9-CCAE-9828-0008-8338C4AC0DE4}"/>
          </ac:spMkLst>
        </pc:spChg>
        <pc:spChg chg="mod">
          <ac:chgData name="Andrew Fellowes" userId="d2c4a907-b18d-4f53-b323-2544234c2643" providerId="ADAL" clId="{A2C702F9-873B-6141-BD28-0441E6E539A1}" dt="2023-08-10T04:38:51.006" v="1601" actId="1035"/>
          <ac:spMkLst>
            <pc:docMk/>
            <pc:sldMk cId="130748126" sldId="290"/>
            <ac:spMk id="29" creationId="{39BC531E-D843-2A00-6F3B-A5C1D3A7FCFA}"/>
          </ac:spMkLst>
        </pc:spChg>
        <pc:spChg chg="mod">
          <ac:chgData name="Andrew Fellowes" userId="d2c4a907-b18d-4f53-b323-2544234c2643" providerId="ADAL" clId="{A2C702F9-873B-6141-BD28-0441E6E539A1}" dt="2023-08-10T04:38:51.006" v="1601" actId="1035"/>
          <ac:spMkLst>
            <pc:docMk/>
            <pc:sldMk cId="130748126" sldId="290"/>
            <ac:spMk id="31" creationId="{D2A85860-3474-AE03-BE81-7F969D00FDD1}"/>
          </ac:spMkLst>
        </pc:spChg>
        <pc:spChg chg="mod">
          <ac:chgData name="Andrew Fellowes" userId="d2c4a907-b18d-4f53-b323-2544234c2643" providerId="ADAL" clId="{A2C702F9-873B-6141-BD28-0441E6E539A1}" dt="2023-08-10T05:39:11.781" v="2666" actId="1038"/>
          <ac:spMkLst>
            <pc:docMk/>
            <pc:sldMk cId="130748126" sldId="290"/>
            <ac:spMk id="34" creationId="{34FE1135-3A84-CFF3-250F-5EAE3EEA1F0D}"/>
          </ac:spMkLst>
        </pc:spChg>
        <pc:spChg chg="mod">
          <ac:chgData name="Andrew Fellowes" userId="d2c4a907-b18d-4f53-b323-2544234c2643" providerId="ADAL" clId="{A2C702F9-873B-6141-BD28-0441E6E539A1}" dt="2023-08-10T05:39:11.781" v="2666" actId="1038"/>
          <ac:spMkLst>
            <pc:docMk/>
            <pc:sldMk cId="130748126" sldId="290"/>
            <ac:spMk id="35" creationId="{FCC2C362-0156-C3BF-25B3-D2D9241C1F95}"/>
          </ac:spMkLst>
        </pc:spChg>
        <pc:spChg chg="mod">
          <ac:chgData name="Andrew Fellowes" userId="d2c4a907-b18d-4f53-b323-2544234c2643" providerId="ADAL" clId="{A2C702F9-873B-6141-BD28-0441E6E539A1}" dt="2023-08-10T05:39:11.781" v="2666" actId="1038"/>
          <ac:spMkLst>
            <pc:docMk/>
            <pc:sldMk cId="130748126" sldId="290"/>
            <ac:spMk id="36" creationId="{02673915-D460-4EF5-6E9B-B6DB2FAFCC29}"/>
          </ac:spMkLst>
        </pc:spChg>
        <pc:spChg chg="mod">
          <ac:chgData name="Andrew Fellowes" userId="d2c4a907-b18d-4f53-b323-2544234c2643" providerId="ADAL" clId="{A2C702F9-873B-6141-BD28-0441E6E539A1}" dt="2023-08-10T05:39:11.781" v="2666" actId="1038"/>
          <ac:spMkLst>
            <pc:docMk/>
            <pc:sldMk cId="130748126" sldId="290"/>
            <ac:spMk id="37" creationId="{36710000-8E63-6340-DF37-8055835063D0}"/>
          </ac:spMkLst>
        </pc:spChg>
        <pc:spChg chg="mod">
          <ac:chgData name="Andrew Fellowes" userId="d2c4a907-b18d-4f53-b323-2544234c2643" providerId="ADAL" clId="{A2C702F9-873B-6141-BD28-0441E6E539A1}" dt="2023-08-10T04:38:51.006" v="1601" actId="1035"/>
          <ac:spMkLst>
            <pc:docMk/>
            <pc:sldMk cId="130748126" sldId="290"/>
            <ac:spMk id="41" creationId="{C57A8EEB-DFEA-3484-7C16-42B1050E261C}"/>
          </ac:spMkLst>
        </pc:spChg>
        <pc:spChg chg="mod">
          <ac:chgData name="Andrew Fellowes" userId="d2c4a907-b18d-4f53-b323-2544234c2643" providerId="ADAL" clId="{A2C702F9-873B-6141-BD28-0441E6E539A1}" dt="2023-08-10T04:38:51.006" v="1601" actId="1035"/>
          <ac:spMkLst>
            <pc:docMk/>
            <pc:sldMk cId="130748126" sldId="290"/>
            <ac:spMk id="42" creationId="{C1FBF177-8320-5B59-0324-39105A37BD99}"/>
          </ac:spMkLst>
        </pc:spChg>
        <pc:spChg chg="mod">
          <ac:chgData name="Andrew Fellowes" userId="d2c4a907-b18d-4f53-b323-2544234c2643" providerId="ADAL" clId="{A2C702F9-873B-6141-BD28-0441E6E539A1}" dt="2023-08-10T05:39:11.781" v="2666" actId="1038"/>
          <ac:spMkLst>
            <pc:docMk/>
            <pc:sldMk cId="130748126" sldId="290"/>
            <ac:spMk id="43" creationId="{BA865DFC-235B-56A3-05D1-515D7A757518}"/>
          </ac:spMkLst>
        </pc:spChg>
        <pc:picChg chg="mod">
          <ac:chgData name="Andrew Fellowes" userId="d2c4a907-b18d-4f53-b323-2544234c2643" providerId="ADAL" clId="{A2C702F9-873B-6141-BD28-0441E6E539A1}" dt="2023-08-10T05:39:01.947" v="2632" actId="1035"/>
          <ac:picMkLst>
            <pc:docMk/>
            <pc:sldMk cId="130748126" sldId="290"/>
            <ac:picMk id="20" creationId="{284B8E17-AD66-7344-6C77-9BA1814488CA}"/>
          </ac:picMkLst>
        </pc:picChg>
        <pc:picChg chg="mod">
          <ac:chgData name="Andrew Fellowes" userId="d2c4a907-b18d-4f53-b323-2544234c2643" providerId="ADAL" clId="{A2C702F9-873B-6141-BD28-0441E6E539A1}" dt="2023-08-10T05:39:01.947" v="2632" actId="1035"/>
          <ac:picMkLst>
            <pc:docMk/>
            <pc:sldMk cId="130748126" sldId="290"/>
            <ac:picMk id="21" creationId="{A3F9AB8E-1CF5-9F68-4A21-9760AD6FBDF4}"/>
          </ac:picMkLst>
        </pc:picChg>
        <pc:picChg chg="mod">
          <ac:chgData name="Andrew Fellowes" userId="d2c4a907-b18d-4f53-b323-2544234c2643" providerId="ADAL" clId="{A2C702F9-873B-6141-BD28-0441E6E539A1}" dt="2023-08-10T05:39:01.947" v="2632" actId="1035"/>
          <ac:picMkLst>
            <pc:docMk/>
            <pc:sldMk cId="130748126" sldId="290"/>
            <ac:picMk id="22" creationId="{96F4327A-4FFD-F945-FE84-0C35DD8EF7A5}"/>
          </ac:picMkLst>
        </pc:picChg>
        <pc:picChg chg="mod">
          <ac:chgData name="Andrew Fellowes" userId="d2c4a907-b18d-4f53-b323-2544234c2643" providerId="ADAL" clId="{A2C702F9-873B-6141-BD28-0441E6E539A1}" dt="2023-08-10T05:39:01.947" v="2632" actId="1035"/>
          <ac:picMkLst>
            <pc:docMk/>
            <pc:sldMk cId="130748126" sldId="290"/>
            <ac:picMk id="24" creationId="{8F087D44-1059-F3A6-3B55-36922216B047}"/>
          </ac:picMkLst>
        </pc:picChg>
        <pc:picChg chg="mod">
          <ac:chgData name="Andrew Fellowes" userId="d2c4a907-b18d-4f53-b323-2544234c2643" providerId="ADAL" clId="{A2C702F9-873B-6141-BD28-0441E6E539A1}" dt="2023-08-10T05:39:01.947" v="2632" actId="1035"/>
          <ac:picMkLst>
            <pc:docMk/>
            <pc:sldMk cId="130748126" sldId="290"/>
            <ac:picMk id="25" creationId="{86AB7151-01C1-2CA6-6B55-D107FEDD017C}"/>
          </ac:picMkLst>
        </pc:picChg>
      </pc:sldChg>
      <pc:sldChg chg="delSp modSp mod">
        <pc:chgData name="Andrew Fellowes" userId="d2c4a907-b18d-4f53-b323-2544234c2643" providerId="ADAL" clId="{A2C702F9-873B-6141-BD28-0441E6E539A1}" dt="2023-08-10T06:53:44.669" v="3059" actId="20577"/>
        <pc:sldMkLst>
          <pc:docMk/>
          <pc:sldMk cId="1863833819" sldId="291"/>
        </pc:sldMkLst>
        <pc:spChg chg="del">
          <ac:chgData name="Andrew Fellowes" userId="d2c4a907-b18d-4f53-b323-2544234c2643" providerId="ADAL" clId="{A2C702F9-873B-6141-BD28-0441E6E539A1}" dt="2023-08-10T06:52:17.391" v="3023" actId="478"/>
          <ac:spMkLst>
            <pc:docMk/>
            <pc:sldMk cId="1863833819" sldId="291"/>
            <ac:spMk id="2" creationId="{8FEEEBEC-A8A6-7F68-E8A8-99DE3C9FBACD}"/>
          </ac:spMkLst>
        </pc:spChg>
        <pc:spChg chg="mod">
          <ac:chgData name="Andrew Fellowes" userId="d2c4a907-b18d-4f53-b323-2544234c2643" providerId="ADAL" clId="{A2C702F9-873B-6141-BD28-0441E6E539A1}" dt="2023-08-10T06:51:05.555" v="3010" actId="255"/>
          <ac:spMkLst>
            <pc:docMk/>
            <pc:sldMk cId="1863833819" sldId="291"/>
            <ac:spMk id="6" creationId="{69517133-5A2F-780C-C356-8BE377567B65}"/>
          </ac:spMkLst>
        </pc:spChg>
        <pc:spChg chg="mod">
          <ac:chgData name="Andrew Fellowes" userId="d2c4a907-b18d-4f53-b323-2544234c2643" providerId="ADAL" clId="{A2C702F9-873B-6141-BD28-0441E6E539A1}" dt="2023-08-10T06:53:44.669" v="3059" actId="20577"/>
          <ac:spMkLst>
            <pc:docMk/>
            <pc:sldMk cId="1863833819" sldId="291"/>
            <ac:spMk id="9" creationId="{C4F69347-E65A-D595-1B21-220959595AD2}"/>
          </ac:spMkLst>
        </pc:spChg>
        <pc:spChg chg="mod">
          <ac:chgData name="Andrew Fellowes" userId="d2c4a907-b18d-4f53-b323-2544234c2643" providerId="ADAL" clId="{A2C702F9-873B-6141-BD28-0441E6E539A1}" dt="2023-08-10T06:51:52.009" v="3019" actId="20577"/>
          <ac:spMkLst>
            <pc:docMk/>
            <pc:sldMk cId="1863833819" sldId="291"/>
            <ac:spMk id="11" creationId="{E5651F29-68CA-1BC1-F8F7-E8D3C825D2FC}"/>
          </ac:spMkLst>
        </pc:spChg>
        <pc:spChg chg="mod">
          <ac:chgData name="Andrew Fellowes" userId="d2c4a907-b18d-4f53-b323-2544234c2643" providerId="ADAL" clId="{A2C702F9-873B-6141-BD28-0441E6E539A1}" dt="2023-08-10T06:53:01.057" v="3025" actId="948"/>
          <ac:spMkLst>
            <pc:docMk/>
            <pc:sldMk cId="1863833819" sldId="291"/>
            <ac:spMk id="14" creationId="{1DB1F612-2392-C2B9-E55C-895BBFB02D72}"/>
          </ac:spMkLst>
        </pc:spChg>
        <pc:picChg chg="mod">
          <ac:chgData name="Andrew Fellowes" userId="d2c4a907-b18d-4f53-b323-2544234c2643" providerId="ADAL" clId="{A2C702F9-873B-6141-BD28-0441E6E539A1}" dt="2023-08-10T03:49:56.867" v="996" actId="1037"/>
          <ac:picMkLst>
            <pc:docMk/>
            <pc:sldMk cId="1863833819" sldId="291"/>
            <ac:picMk id="7" creationId="{513C0C63-7D14-B626-730D-643417377EE2}"/>
          </ac:picMkLst>
        </pc:picChg>
        <pc:picChg chg="mod">
          <ac:chgData name="Andrew Fellowes" userId="d2c4a907-b18d-4f53-b323-2544234c2643" providerId="ADAL" clId="{A2C702F9-873B-6141-BD28-0441E6E539A1}" dt="2023-08-10T06:52:33.444" v="3024" actId="166"/>
          <ac:picMkLst>
            <pc:docMk/>
            <pc:sldMk cId="1863833819" sldId="291"/>
            <ac:picMk id="8" creationId="{75830E21-3BB3-13A6-054D-4A8595D23029}"/>
          </ac:picMkLst>
        </pc:picChg>
        <pc:picChg chg="mod">
          <ac:chgData name="Andrew Fellowes" userId="d2c4a907-b18d-4f53-b323-2544234c2643" providerId="ADAL" clId="{A2C702F9-873B-6141-BD28-0441E6E539A1}" dt="2023-08-10T03:50:37.273" v="1019" actId="1037"/>
          <ac:picMkLst>
            <pc:docMk/>
            <pc:sldMk cId="1863833819" sldId="291"/>
            <ac:picMk id="13" creationId="{A1CAFA6B-FFB5-7ED3-9D24-88CF1A5FCEBD}"/>
          </ac:picMkLst>
        </pc:picChg>
      </pc:sldChg>
      <pc:sldChg chg="addSp delSp modSp mod">
        <pc:chgData name="Andrew Fellowes" userId="d2c4a907-b18d-4f53-b323-2544234c2643" providerId="ADAL" clId="{A2C702F9-873B-6141-BD28-0441E6E539A1}" dt="2023-08-10T07:13:14.477" v="3558" actId="20577"/>
        <pc:sldMkLst>
          <pc:docMk/>
          <pc:sldMk cId="3749924451" sldId="292"/>
        </pc:sldMkLst>
        <pc:spChg chg="del mod">
          <ac:chgData name="Andrew Fellowes" userId="d2c4a907-b18d-4f53-b323-2544234c2643" providerId="ADAL" clId="{A2C702F9-873B-6141-BD28-0441E6E539A1}" dt="2023-08-10T04:11:09.313" v="1348" actId="478"/>
          <ac:spMkLst>
            <pc:docMk/>
            <pc:sldMk cId="3749924451" sldId="292"/>
            <ac:spMk id="2" creationId="{00A07AD6-3011-5893-70D2-233BBB91F19B}"/>
          </ac:spMkLst>
        </pc:spChg>
        <pc:spChg chg="add mod">
          <ac:chgData name="Andrew Fellowes" userId="d2c4a907-b18d-4f53-b323-2544234c2643" providerId="ADAL" clId="{A2C702F9-873B-6141-BD28-0441E6E539A1}" dt="2023-08-10T07:12:14.357" v="3477" actId="20577"/>
          <ac:spMkLst>
            <pc:docMk/>
            <pc:sldMk cId="3749924451" sldId="292"/>
            <ac:spMk id="2" creationId="{9C223F1E-4042-BFE9-328F-25CD1CD58BB1}"/>
          </ac:spMkLst>
        </pc:spChg>
        <pc:spChg chg="mod">
          <ac:chgData name="Andrew Fellowes" userId="d2c4a907-b18d-4f53-b323-2544234c2643" providerId="ADAL" clId="{A2C702F9-873B-6141-BD28-0441E6E539A1}" dt="2023-08-10T04:11:02.766" v="1347" actId="1035"/>
          <ac:spMkLst>
            <pc:docMk/>
            <pc:sldMk cId="3749924451" sldId="292"/>
            <ac:spMk id="3" creationId="{7124D876-BA63-8383-D2AB-620403802442}"/>
          </ac:spMkLst>
        </pc:spChg>
        <pc:spChg chg="mod">
          <ac:chgData name="Andrew Fellowes" userId="d2c4a907-b18d-4f53-b323-2544234c2643" providerId="ADAL" clId="{A2C702F9-873B-6141-BD28-0441E6E539A1}" dt="2023-08-10T05:35:21.541" v="2520" actId="1037"/>
          <ac:spMkLst>
            <pc:docMk/>
            <pc:sldMk cId="3749924451" sldId="292"/>
            <ac:spMk id="4" creationId="{1505360E-6960-E5A6-D8F8-944C689191E2}"/>
          </ac:spMkLst>
        </pc:spChg>
        <pc:spChg chg="add del mod">
          <ac:chgData name="Andrew Fellowes" userId="d2c4a907-b18d-4f53-b323-2544234c2643" providerId="ADAL" clId="{A2C702F9-873B-6141-BD28-0441E6E539A1}" dt="2023-08-10T04:09:04.280" v="1304" actId="478"/>
          <ac:spMkLst>
            <pc:docMk/>
            <pc:sldMk cId="3749924451" sldId="292"/>
            <ac:spMk id="5" creationId="{D5489140-B5D5-DD1B-458C-3D9626405167}"/>
          </ac:spMkLst>
        </pc:spChg>
        <pc:spChg chg="mod">
          <ac:chgData name="Andrew Fellowes" userId="d2c4a907-b18d-4f53-b323-2544234c2643" providerId="ADAL" clId="{A2C702F9-873B-6141-BD28-0441E6E539A1}" dt="2023-08-10T06:35:04.959" v="2851" actId="20577"/>
          <ac:spMkLst>
            <pc:docMk/>
            <pc:sldMk cId="3749924451" sldId="292"/>
            <ac:spMk id="6" creationId="{2ACE6E18-2DDE-885B-CB5D-A1A58F322AE7}"/>
          </ac:spMkLst>
        </pc:spChg>
        <pc:spChg chg="add del mod">
          <ac:chgData name="Andrew Fellowes" userId="d2c4a907-b18d-4f53-b323-2544234c2643" providerId="ADAL" clId="{A2C702F9-873B-6141-BD28-0441E6E539A1}" dt="2023-08-10T04:09:05.455" v="1305" actId="478"/>
          <ac:spMkLst>
            <pc:docMk/>
            <pc:sldMk cId="3749924451" sldId="292"/>
            <ac:spMk id="7" creationId="{A19949B0-05CD-B496-7254-CF1A3D9DD0CB}"/>
          </ac:spMkLst>
        </pc:spChg>
        <pc:spChg chg="add mod">
          <ac:chgData name="Andrew Fellowes" userId="d2c4a907-b18d-4f53-b323-2544234c2643" providerId="ADAL" clId="{A2C702F9-873B-6141-BD28-0441E6E539A1}" dt="2023-08-10T07:08:59.471" v="3317" actId="554"/>
          <ac:spMkLst>
            <pc:docMk/>
            <pc:sldMk cId="3749924451" sldId="292"/>
            <ac:spMk id="7" creationId="{FC7137E6-C49F-2B9E-4124-A371F250C5FD}"/>
          </ac:spMkLst>
        </pc:spChg>
        <pc:spChg chg="add mod">
          <ac:chgData name="Andrew Fellowes" userId="d2c4a907-b18d-4f53-b323-2544234c2643" providerId="ADAL" clId="{A2C702F9-873B-6141-BD28-0441E6E539A1}" dt="2023-08-10T07:13:14.477" v="3558" actId="20577"/>
          <ac:spMkLst>
            <pc:docMk/>
            <pc:sldMk cId="3749924451" sldId="292"/>
            <ac:spMk id="8" creationId="{8882E11A-6C0F-B9A6-3E07-B9B7969EE2BB}"/>
          </ac:spMkLst>
        </pc:spChg>
        <pc:spChg chg="add del mod">
          <ac:chgData name="Andrew Fellowes" userId="d2c4a907-b18d-4f53-b323-2544234c2643" providerId="ADAL" clId="{A2C702F9-873B-6141-BD28-0441E6E539A1}" dt="2023-08-10T04:09:07.832" v="1306" actId="478"/>
          <ac:spMkLst>
            <pc:docMk/>
            <pc:sldMk cId="3749924451" sldId="292"/>
            <ac:spMk id="8" creationId="{F24BAB96-556E-73AE-9624-A400A98EB648}"/>
          </ac:spMkLst>
        </pc:spChg>
        <pc:spChg chg="add del mod">
          <ac:chgData name="Andrew Fellowes" userId="d2c4a907-b18d-4f53-b323-2544234c2643" providerId="ADAL" clId="{A2C702F9-873B-6141-BD28-0441E6E539A1}" dt="2023-08-10T06:42:04.172" v="2852" actId="478"/>
          <ac:spMkLst>
            <pc:docMk/>
            <pc:sldMk cId="3749924451" sldId="292"/>
            <ac:spMk id="9" creationId="{EA913A9D-5C4A-17B9-6002-7FB38838B67F}"/>
          </ac:spMkLst>
        </pc:spChg>
        <pc:spChg chg="add del mod">
          <ac:chgData name="Andrew Fellowes" userId="d2c4a907-b18d-4f53-b323-2544234c2643" providerId="ADAL" clId="{A2C702F9-873B-6141-BD28-0441E6E539A1}" dt="2023-08-10T06:42:06.815" v="2853" actId="478"/>
          <ac:spMkLst>
            <pc:docMk/>
            <pc:sldMk cId="3749924451" sldId="292"/>
            <ac:spMk id="11" creationId="{F285F71A-CC7E-32AF-6768-6C5F799BA088}"/>
          </ac:spMkLst>
        </pc:spChg>
        <pc:spChg chg="add del mod">
          <ac:chgData name="Andrew Fellowes" userId="d2c4a907-b18d-4f53-b323-2544234c2643" providerId="ADAL" clId="{A2C702F9-873B-6141-BD28-0441E6E539A1}" dt="2023-08-10T05:37:28.484" v="2616" actId="478"/>
          <ac:spMkLst>
            <pc:docMk/>
            <pc:sldMk cId="3749924451" sldId="292"/>
            <ac:spMk id="13" creationId="{D22BE73B-E85A-FF29-70E6-CA50866DED68}"/>
          </ac:spMkLst>
        </pc:spChg>
        <pc:graphicFrameChg chg="add mod">
          <ac:chgData name="Andrew Fellowes" userId="d2c4a907-b18d-4f53-b323-2544234c2643" providerId="ADAL" clId="{A2C702F9-873B-6141-BD28-0441E6E539A1}" dt="2023-08-10T07:06:30.521" v="3143" actId="1076"/>
          <ac:graphicFrameMkLst>
            <pc:docMk/>
            <pc:sldMk cId="3749924451" sldId="292"/>
            <ac:graphicFrameMk id="5" creationId="{8F21919D-BB84-B306-6EAB-2EB86B2F650E}"/>
          </ac:graphicFrameMkLst>
        </pc:graphicFrameChg>
        <pc:picChg chg="mod">
          <ac:chgData name="Andrew Fellowes" userId="d2c4a907-b18d-4f53-b323-2544234c2643" providerId="ADAL" clId="{A2C702F9-873B-6141-BD28-0441E6E539A1}" dt="2023-08-10T06:43:10.811" v="2867" actId="1036"/>
          <ac:picMkLst>
            <pc:docMk/>
            <pc:sldMk cId="3749924451" sldId="292"/>
            <ac:picMk id="10" creationId="{31970C9B-0884-25F7-817D-3CF2D597936A}"/>
          </ac:picMkLst>
        </pc:picChg>
        <pc:picChg chg="mod">
          <ac:chgData name="Andrew Fellowes" userId="d2c4a907-b18d-4f53-b323-2544234c2643" providerId="ADAL" clId="{A2C702F9-873B-6141-BD28-0441E6E539A1}" dt="2023-08-10T06:43:13.987" v="2881" actId="1036"/>
          <ac:picMkLst>
            <pc:docMk/>
            <pc:sldMk cId="3749924451" sldId="292"/>
            <ac:picMk id="12" creationId="{8F0C1FDE-8579-8EB6-27E3-9FE3E2F4835B}"/>
          </ac:picMkLst>
        </pc:picChg>
        <pc:picChg chg="mod">
          <ac:chgData name="Andrew Fellowes" userId="d2c4a907-b18d-4f53-b323-2544234c2643" providerId="ADAL" clId="{A2C702F9-873B-6141-BD28-0441E6E539A1}" dt="2023-08-10T06:43:15.715" v="2882" actId="1036"/>
          <ac:picMkLst>
            <pc:docMk/>
            <pc:sldMk cId="3749924451" sldId="292"/>
            <ac:picMk id="14" creationId="{C7C812D6-E3F4-2E23-F9E7-21F8580C7521}"/>
          </ac:picMkLst>
        </pc:picChg>
      </pc:sldChg>
      <pc:sldChg chg="addSp delSp modSp mod">
        <pc:chgData name="Andrew Fellowes" userId="d2c4a907-b18d-4f53-b323-2544234c2643" providerId="ADAL" clId="{A2C702F9-873B-6141-BD28-0441E6E539A1}" dt="2023-08-10T06:56:47.688" v="3139" actId="1035"/>
        <pc:sldMkLst>
          <pc:docMk/>
          <pc:sldMk cId="110259775" sldId="293"/>
        </pc:sldMkLst>
        <pc:spChg chg="del">
          <ac:chgData name="Andrew Fellowes" userId="d2c4a907-b18d-4f53-b323-2544234c2643" providerId="ADAL" clId="{A2C702F9-873B-6141-BD28-0441E6E539A1}" dt="2023-08-10T05:11:22.011" v="2130" actId="478"/>
          <ac:spMkLst>
            <pc:docMk/>
            <pc:sldMk cId="110259775" sldId="293"/>
            <ac:spMk id="5" creationId="{8BF6AC7B-1457-BC67-0E00-0F1004B11EE7}"/>
          </ac:spMkLst>
        </pc:spChg>
        <pc:spChg chg="mod">
          <ac:chgData name="Andrew Fellowes" userId="d2c4a907-b18d-4f53-b323-2544234c2643" providerId="ADAL" clId="{A2C702F9-873B-6141-BD28-0441E6E539A1}" dt="2023-08-10T06:56:38.116" v="3131" actId="20577"/>
          <ac:spMkLst>
            <pc:docMk/>
            <pc:sldMk cId="110259775" sldId="293"/>
            <ac:spMk id="6" creationId="{0ABF7D19-8962-2953-E95F-738678E2B26C}"/>
          </ac:spMkLst>
        </pc:spChg>
        <pc:spChg chg="mod">
          <ac:chgData name="Andrew Fellowes" userId="d2c4a907-b18d-4f53-b323-2544234c2643" providerId="ADAL" clId="{A2C702F9-873B-6141-BD28-0441E6E539A1}" dt="2023-08-10T06:56:47.688" v="3139" actId="1035"/>
          <ac:spMkLst>
            <pc:docMk/>
            <pc:sldMk cId="110259775" sldId="293"/>
            <ac:spMk id="7" creationId="{FA0BDAC6-6420-39CB-81DD-98F365B648A0}"/>
          </ac:spMkLst>
        </pc:spChg>
        <pc:spChg chg="del mod">
          <ac:chgData name="Andrew Fellowes" userId="d2c4a907-b18d-4f53-b323-2544234c2643" providerId="ADAL" clId="{A2C702F9-873B-6141-BD28-0441E6E539A1}" dt="2023-08-10T05:12:29.556" v="2140" actId="478"/>
          <ac:spMkLst>
            <pc:docMk/>
            <pc:sldMk cId="110259775" sldId="293"/>
            <ac:spMk id="8" creationId="{C3F0B1AF-A5CB-F355-3A0D-279E714C0776}"/>
          </ac:spMkLst>
        </pc:spChg>
        <pc:spChg chg="add mod">
          <ac:chgData name="Andrew Fellowes" userId="d2c4a907-b18d-4f53-b323-2544234c2643" providerId="ADAL" clId="{A2C702F9-873B-6141-BD28-0441E6E539A1}" dt="2023-08-10T05:22:02.267" v="2329" actId="948"/>
          <ac:spMkLst>
            <pc:docMk/>
            <pc:sldMk cId="110259775" sldId="293"/>
            <ac:spMk id="9" creationId="{7564293B-3ACA-434B-E4F8-3303AE861B83}"/>
          </ac:spMkLst>
        </pc:spChg>
      </pc:sldChg>
      <pc:sldChg chg="addSp delSp modSp mod">
        <pc:chgData name="Andrew Fellowes" userId="d2c4a907-b18d-4f53-b323-2544234c2643" providerId="ADAL" clId="{A2C702F9-873B-6141-BD28-0441E6E539A1}" dt="2023-08-10T06:34:23.361" v="2848" actId="1036"/>
        <pc:sldMkLst>
          <pc:docMk/>
          <pc:sldMk cId="2932323196" sldId="294"/>
        </pc:sldMkLst>
        <pc:spChg chg="mod">
          <ac:chgData name="Andrew Fellowes" userId="d2c4a907-b18d-4f53-b323-2544234c2643" providerId="ADAL" clId="{A2C702F9-873B-6141-BD28-0441E6E539A1}" dt="2023-08-10T06:27:23.143" v="2773" actId="1035"/>
          <ac:spMkLst>
            <pc:docMk/>
            <pc:sldMk cId="2932323196" sldId="294"/>
            <ac:spMk id="4" creationId="{24330F77-7DAA-AC6C-9773-599EAE881C27}"/>
          </ac:spMkLst>
        </pc:spChg>
        <pc:spChg chg="del mod">
          <ac:chgData name="Andrew Fellowes" userId="d2c4a907-b18d-4f53-b323-2544234c2643" providerId="ADAL" clId="{A2C702F9-873B-6141-BD28-0441E6E539A1}" dt="2023-08-10T06:21:20.807" v="2730" actId="478"/>
          <ac:spMkLst>
            <pc:docMk/>
            <pc:sldMk cId="2932323196" sldId="294"/>
            <ac:spMk id="5" creationId="{0EFB3248-1929-8DCF-2C26-FD9CA865F66E}"/>
          </ac:spMkLst>
        </pc:spChg>
        <pc:spChg chg="mod">
          <ac:chgData name="Andrew Fellowes" userId="d2c4a907-b18d-4f53-b323-2544234c2643" providerId="ADAL" clId="{A2C702F9-873B-6141-BD28-0441E6E539A1}" dt="2023-08-10T06:32:26.341" v="2808" actId="20577"/>
          <ac:spMkLst>
            <pc:docMk/>
            <pc:sldMk cId="2932323196" sldId="294"/>
            <ac:spMk id="6" creationId="{62C85F23-C459-9609-CC7C-04BA81F3E6F0}"/>
          </ac:spMkLst>
        </pc:spChg>
        <pc:spChg chg="del">
          <ac:chgData name="Andrew Fellowes" userId="d2c4a907-b18d-4f53-b323-2544234c2643" providerId="ADAL" clId="{A2C702F9-873B-6141-BD28-0441E6E539A1}" dt="2023-08-10T06:20:45.705" v="2728" actId="478"/>
          <ac:spMkLst>
            <pc:docMk/>
            <pc:sldMk cId="2932323196" sldId="294"/>
            <ac:spMk id="7" creationId="{209C7CB7-9F29-7EA7-1751-A81894784C4F}"/>
          </ac:spMkLst>
        </pc:spChg>
        <pc:spChg chg="del">
          <ac:chgData name="Andrew Fellowes" userId="d2c4a907-b18d-4f53-b323-2544234c2643" providerId="ADAL" clId="{A2C702F9-873B-6141-BD28-0441E6E539A1}" dt="2023-08-10T06:20:45.705" v="2728" actId="478"/>
          <ac:spMkLst>
            <pc:docMk/>
            <pc:sldMk cId="2932323196" sldId="294"/>
            <ac:spMk id="8" creationId="{E40D0641-B325-F2D0-299C-83B1A5B9230E}"/>
          </ac:spMkLst>
        </pc:spChg>
        <pc:spChg chg="del">
          <ac:chgData name="Andrew Fellowes" userId="d2c4a907-b18d-4f53-b323-2544234c2643" providerId="ADAL" clId="{A2C702F9-873B-6141-BD28-0441E6E539A1}" dt="2023-08-10T06:20:45.705" v="2728" actId="478"/>
          <ac:spMkLst>
            <pc:docMk/>
            <pc:sldMk cId="2932323196" sldId="294"/>
            <ac:spMk id="9" creationId="{A783BAA5-4674-943A-BFC7-014773798B8A}"/>
          </ac:spMkLst>
        </pc:spChg>
        <pc:spChg chg="del">
          <ac:chgData name="Andrew Fellowes" userId="d2c4a907-b18d-4f53-b323-2544234c2643" providerId="ADAL" clId="{A2C702F9-873B-6141-BD28-0441E6E539A1}" dt="2023-08-10T06:20:45.705" v="2728" actId="478"/>
          <ac:spMkLst>
            <pc:docMk/>
            <pc:sldMk cId="2932323196" sldId="294"/>
            <ac:spMk id="10" creationId="{E7DF7B29-4FC2-F13C-F1DA-0503EE08B878}"/>
          </ac:spMkLst>
        </pc:spChg>
        <pc:spChg chg="del">
          <ac:chgData name="Andrew Fellowes" userId="d2c4a907-b18d-4f53-b323-2544234c2643" providerId="ADAL" clId="{A2C702F9-873B-6141-BD28-0441E6E539A1}" dt="2023-08-10T06:20:45.705" v="2728" actId="478"/>
          <ac:spMkLst>
            <pc:docMk/>
            <pc:sldMk cId="2932323196" sldId="294"/>
            <ac:spMk id="11" creationId="{ECC99C3A-EE24-B91F-22B7-B3CA08896DF2}"/>
          </ac:spMkLst>
        </pc:spChg>
        <pc:spChg chg="del">
          <ac:chgData name="Andrew Fellowes" userId="d2c4a907-b18d-4f53-b323-2544234c2643" providerId="ADAL" clId="{A2C702F9-873B-6141-BD28-0441E6E539A1}" dt="2023-08-10T06:20:45.705" v="2728" actId="478"/>
          <ac:spMkLst>
            <pc:docMk/>
            <pc:sldMk cId="2932323196" sldId="294"/>
            <ac:spMk id="12" creationId="{E040FEFA-5BE9-AFB6-DF6D-55BE67A1DE7D}"/>
          </ac:spMkLst>
        </pc:spChg>
        <pc:spChg chg="add mod">
          <ac:chgData name="Andrew Fellowes" userId="d2c4a907-b18d-4f53-b323-2544234c2643" providerId="ADAL" clId="{A2C702F9-873B-6141-BD28-0441E6E539A1}" dt="2023-08-10T06:29:22.217" v="2792" actId="166"/>
          <ac:spMkLst>
            <pc:docMk/>
            <pc:sldMk cId="2932323196" sldId="294"/>
            <ac:spMk id="13" creationId="{5742CFD8-1EDB-CE2A-9C98-F88117CA8FE9}"/>
          </ac:spMkLst>
        </pc:spChg>
        <pc:spChg chg="add mod topLvl">
          <ac:chgData name="Andrew Fellowes" userId="d2c4a907-b18d-4f53-b323-2544234c2643" providerId="ADAL" clId="{A2C702F9-873B-6141-BD28-0441E6E539A1}" dt="2023-08-10T06:31:25.476" v="2802" actId="3064"/>
          <ac:spMkLst>
            <pc:docMk/>
            <pc:sldMk cId="2932323196" sldId="294"/>
            <ac:spMk id="14" creationId="{793EA43C-EED2-83B6-36E0-53FAB8A3BC27}"/>
          </ac:spMkLst>
        </pc:spChg>
        <pc:spChg chg="add mod topLvl">
          <ac:chgData name="Andrew Fellowes" userId="d2c4a907-b18d-4f53-b323-2544234c2643" providerId="ADAL" clId="{A2C702F9-873B-6141-BD28-0441E6E539A1}" dt="2023-08-10T06:31:25.476" v="2802" actId="3064"/>
          <ac:spMkLst>
            <pc:docMk/>
            <pc:sldMk cId="2932323196" sldId="294"/>
            <ac:spMk id="15" creationId="{87456DDE-ED06-4D16-D9F4-BDE86B6FE60C}"/>
          </ac:spMkLst>
        </pc:spChg>
        <pc:spChg chg="add mod topLvl">
          <ac:chgData name="Andrew Fellowes" userId="d2c4a907-b18d-4f53-b323-2544234c2643" providerId="ADAL" clId="{A2C702F9-873B-6141-BD28-0441E6E539A1}" dt="2023-08-10T06:31:25.476" v="2802" actId="3064"/>
          <ac:spMkLst>
            <pc:docMk/>
            <pc:sldMk cId="2932323196" sldId="294"/>
            <ac:spMk id="16" creationId="{821DE876-60F9-1142-0221-67BF027660ED}"/>
          </ac:spMkLst>
        </pc:spChg>
        <pc:spChg chg="add mod topLvl">
          <ac:chgData name="Andrew Fellowes" userId="d2c4a907-b18d-4f53-b323-2544234c2643" providerId="ADAL" clId="{A2C702F9-873B-6141-BD28-0441E6E539A1}" dt="2023-08-10T06:31:25.476" v="2802" actId="3064"/>
          <ac:spMkLst>
            <pc:docMk/>
            <pc:sldMk cId="2932323196" sldId="294"/>
            <ac:spMk id="20" creationId="{2B9100C3-9212-CF07-922B-67C38D9ACFAD}"/>
          </ac:spMkLst>
        </pc:spChg>
        <pc:spChg chg="add mod topLvl">
          <ac:chgData name="Andrew Fellowes" userId="d2c4a907-b18d-4f53-b323-2544234c2643" providerId="ADAL" clId="{A2C702F9-873B-6141-BD28-0441E6E539A1}" dt="2023-08-10T06:31:25.476" v="2802" actId="3064"/>
          <ac:spMkLst>
            <pc:docMk/>
            <pc:sldMk cId="2932323196" sldId="294"/>
            <ac:spMk id="22" creationId="{555E73B1-3C72-A0D4-E153-AA9C982103FC}"/>
          </ac:spMkLst>
        </pc:spChg>
        <pc:spChg chg="add mod topLvl">
          <ac:chgData name="Andrew Fellowes" userId="d2c4a907-b18d-4f53-b323-2544234c2643" providerId="ADAL" clId="{A2C702F9-873B-6141-BD28-0441E6E539A1}" dt="2023-08-10T06:34:23.361" v="2848" actId="1036"/>
          <ac:spMkLst>
            <pc:docMk/>
            <pc:sldMk cId="2932323196" sldId="294"/>
            <ac:spMk id="24" creationId="{51F4473A-7F79-D2B1-4F9B-6C6BC88AF77C}"/>
          </ac:spMkLst>
        </pc:spChg>
        <pc:spChg chg="add del mod">
          <ac:chgData name="Andrew Fellowes" userId="d2c4a907-b18d-4f53-b323-2544234c2643" providerId="ADAL" clId="{A2C702F9-873B-6141-BD28-0441E6E539A1}" dt="2023-08-10T06:26:50.407" v="2767" actId="478"/>
          <ac:spMkLst>
            <pc:docMk/>
            <pc:sldMk cId="2932323196" sldId="294"/>
            <ac:spMk id="27" creationId="{4496C9FA-641D-E984-DFA2-472DF27F798E}"/>
          </ac:spMkLst>
        </pc:spChg>
        <pc:grpChg chg="add del mod">
          <ac:chgData name="Andrew Fellowes" userId="d2c4a907-b18d-4f53-b323-2544234c2643" providerId="ADAL" clId="{A2C702F9-873B-6141-BD28-0441E6E539A1}" dt="2023-08-10T06:28:53.545" v="2790" actId="165"/>
          <ac:grpSpMkLst>
            <pc:docMk/>
            <pc:sldMk cId="2932323196" sldId="294"/>
            <ac:grpSpMk id="28" creationId="{8247E7FD-E765-9DA9-ABDC-981AE64D2A48}"/>
          </ac:grpSpMkLst>
        </pc:grpChg>
        <pc:cxnChg chg="add mod topLvl">
          <ac:chgData name="Andrew Fellowes" userId="d2c4a907-b18d-4f53-b323-2544234c2643" providerId="ADAL" clId="{A2C702F9-873B-6141-BD28-0441E6E539A1}" dt="2023-08-10T06:28:53.545" v="2790" actId="165"/>
          <ac:cxnSpMkLst>
            <pc:docMk/>
            <pc:sldMk cId="2932323196" sldId="294"/>
            <ac:cxnSpMk id="17" creationId="{CED7FFBF-A80E-15F5-1A51-59E832C27332}"/>
          </ac:cxnSpMkLst>
        </pc:cxnChg>
        <pc:cxnChg chg="add mod topLvl">
          <ac:chgData name="Andrew Fellowes" userId="d2c4a907-b18d-4f53-b323-2544234c2643" providerId="ADAL" clId="{A2C702F9-873B-6141-BD28-0441E6E539A1}" dt="2023-08-10T06:28:53.545" v="2790" actId="165"/>
          <ac:cxnSpMkLst>
            <pc:docMk/>
            <pc:sldMk cId="2932323196" sldId="294"/>
            <ac:cxnSpMk id="18" creationId="{51581BB2-1447-B66D-3A75-3C7DFB04A470}"/>
          </ac:cxnSpMkLst>
        </pc:cxnChg>
        <pc:cxnChg chg="add mod topLvl">
          <ac:chgData name="Andrew Fellowes" userId="d2c4a907-b18d-4f53-b323-2544234c2643" providerId="ADAL" clId="{A2C702F9-873B-6141-BD28-0441E6E539A1}" dt="2023-08-10T06:28:53.545" v="2790" actId="165"/>
          <ac:cxnSpMkLst>
            <pc:docMk/>
            <pc:sldMk cId="2932323196" sldId="294"/>
            <ac:cxnSpMk id="19" creationId="{C0D23A9C-DCB4-D55A-F06A-0349066C4057}"/>
          </ac:cxnSpMkLst>
        </pc:cxnChg>
        <pc:cxnChg chg="add mod topLvl">
          <ac:chgData name="Andrew Fellowes" userId="d2c4a907-b18d-4f53-b323-2544234c2643" providerId="ADAL" clId="{A2C702F9-873B-6141-BD28-0441E6E539A1}" dt="2023-08-10T06:28:53.545" v="2790" actId="165"/>
          <ac:cxnSpMkLst>
            <pc:docMk/>
            <pc:sldMk cId="2932323196" sldId="294"/>
            <ac:cxnSpMk id="21" creationId="{5EB14DD4-C829-C82A-C7E2-E096B57AADB6}"/>
          </ac:cxnSpMkLst>
        </pc:cxnChg>
        <pc:cxnChg chg="add mod topLvl">
          <ac:chgData name="Andrew Fellowes" userId="d2c4a907-b18d-4f53-b323-2544234c2643" providerId="ADAL" clId="{A2C702F9-873B-6141-BD28-0441E6E539A1}" dt="2023-08-10T06:34:23.361" v="2848" actId="1036"/>
          <ac:cxnSpMkLst>
            <pc:docMk/>
            <pc:sldMk cId="2932323196" sldId="294"/>
            <ac:cxnSpMk id="23" creationId="{E90FD89E-CA13-D041-863A-BDE954E04105}"/>
          </ac:cxnSpMkLst>
        </pc:cxnChg>
        <pc:cxnChg chg="add mod topLvl">
          <ac:chgData name="Andrew Fellowes" userId="d2c4a907-b18d-4f53-b323-2544234c2643" providerId="ADAL" clId="{A2C702F9-873B-6141-BD28-0441E6E539A1}" dt="2023-08-10T06:34:23.361" v="2848" actId="1036"/>
          <ac:cxnSpMkLst>
            <pc:docMk/>
            <pc:sldMk cId="2932323196" sldId="294"/>
            <ac:cxnSpMk id="25" creationId="{5BFFB7F0-5042-07F1-83B1-BF8EFD3F60DA}"/>
          </ac:cxnSpMkLst>
        </pc:cxnChg>
        <pc:cxnChg chg="add mod topLvl">
          <ac:chgData name="Andrew Fellowes" userId="d2c4a907-b18d-4f53-b323-2544234c2643" providerId="ADAL" clId="{A2C702F9-873B-6141-BD28-0441E6E539A1}" dt="2023-08-10T06:28:53.545" v="2790" actId="165"/>
          <ac:cxnSpMkLst>
            <pc:docMk/>
            <pc:sldMk cId="2932323196" sldId="294"/>
            <ac:cxnSpMk id="26" creationId="{F87A9D2D-5B8A-1359-1B6B-843642E6D1FC}"/>
          </ac:cxnSpMkLst>
        </pc:cxnChg>
      </pc:sldChg>
      <pc:sldChg chg="addSp delSp modSp new mod modClrScheme chgLayout">
        <pc:chgData name="Andrew Fellowes" userId="d2c4a907-b18d-4f53-b323-2544234c2643" providerId="ADAL" clId="{A2C702F9-873B-6141-BD28-0441E6E539A1}" dt="2023-08-10T06:09:28.338" v="2670" actId="14100"/>
        <pc:sldMkLst>
          <pc:docMk/>
          <pc:sldMk cId="3517331515" sldId="295"/>
        </pc:sldMkLst>
        <pc:spChg chg="mod ord">
          <ac:chgData name="Andrew Fellowes" userId="d2c4a907-b18d-4f53-b323-2544234c2643" providerId="ADAL" clId="{A2C702F9-873B-6141-BD28-0441E6E539A1}" dt="2023-08-10T04:27:11.554" v="1402" actId="700"/>
          <ac:spMkLst>
            <pc:docMk/>
            <pc:sldMk cId="3517331515" sldId="295"/>
            <ac:spMk id="2" creationId="{B5C386D7-9EE9-BF8F-4D89-68B51152C0AD}"/>
          </ac:spMkLst>
        </pc:spChg>
        <pc:spChg chg="mod ord">
          <ac:chgData name="Andrew Fellowes" userId="d2c4a907-b18d-4f53-b323-2544234c2643" providerId="ADAL" clId="{A2C702F9-873B-6141-BD28-0441E6E539A1}" dt="2023-08-10T04:27:11.554" v="1402" actId="700"/>
          <ac:spMkLst>
            <pc:docMk/>
            <pc:sldMk cId="3517331515" sldId="295"/>
            <ac:spMk id="3" creationId="{D7C35760-E74F-3D9C-291E-DED6DF432A4C}"/>
          </ac:spMkLst>
        </pc:spChg>
        <pc:spChg chg="mod ord">
          <ac:chgData name="Andrew Fellowes" userId="d2c4a907-b18d-4f53-b323-2544234c2643" providerId="ADAL" clId="{A2C702F9-873B-6141-BD28-0441E6E539A1}" dt="2023-08-10T06:09:28.338" v="2670" actId="14100"/>
          <ac:spMkLst>
            <pc:docMk/>
            <pc:sldMk cId="3517331515" sldId="295"/>
            <ac:spMk id="4" creationId="{B49B4394-EE84-5913-F3D0-DD1C9D10EDB5}"/>
          </ac:spMkLst>
        </pc:spChg>
        <pc:spChg chg="mod ord">
          <ac:chgData name="Andrew Fellowes" userId="d2c4a907-b18d-4f53-b323-2544234c2643" providerId="ADAL" clId="{A2C702F9-873B-6141-BD28-0441E6E539A1}" dt="2023-08-10T04:27:11.554" v="1402" actId="700"/>
          <ac:spMkLst>
            <pc:docMk/>
            <pc:sldMk cId="3517331515" sldId="295"/>
            <ac:spMk id="5" creationId="{36268754-C36F-FB58-7505-98298D278CE2}"/>
          </ac:spMkLst>
        </pc:spChg>
        <pc:spChg chg="del">
          <ac:chgData name="Andrew Fellowes" userId="d2c4a907-b18d-4f53-b323-2544234c2643" providerId="ADAL" clId="{A2C702F9-873B-6141-BD28-0441E6E539A1}" dt="2023-08-10T04:27:05.220" v="1401" actId="478"/>
          <ac:spMkLst>
            <pc:docMk/>
            <pc:sldMk cId="3517331515" sldId="295"/>
            <ac:spMk id="6" creationId="{3F88FF34-AEA4-12A8-4AEF-776A93570973}"/>
          </ac:spMkLst>
        </pc:spChg>
        <pc:spChg chg="add del mod ord">
          <ac:chgData name="Andrew Fellowes" userId="d2c4a907-b18d-4f53-b323-2544234c2643" providerId="ADAL" clId="{A2C702F9-873B-6141-BD28-0441E6E539A1}" dt="2023-08-10T06:09:16.876" v="2669"/>
          <ac:spMkLst>
            <pc:docMk/>
            <pc:sldMk cId="3517331515" sldId="295"/>
            <ac:spMk id="7" creationId="{7192243D-713B-A6E2-2140-85C7A2EAA5DE}"/>
          </ac:spMkLst>
        </pc:spChg>
        <pc:spChg chg="add mod ord">
          <ac:chgData name="Andrew Fellowes" userId="d2c4a907-b18d-4f53-b323-2544234c2643" providerId="ADAL" clId="{A2C702F9-873B-6141-BD28-0441E6E539A1}" dt="2023-08-10T06:07:25.601" v="2668" actId="20577"/>
          <ac:spMkLst>
            <pc:docMk/>
            <pc:sldMk cId="3517331515" sldId="295"/>
            <ac:spMk id="8" creationId="{40BA98C9-B775-5426-2654-0B807B5B0B6B}"/>
          </ac:spMkLst>
        </pc:spChg>
        <pc:picChg chg="add mod">
          <ac:chgData name="Andrew Fellowes" userId="d2c4a907-b18d-4f53-b323-2544234c2643" providerId="ADAL" clId="{A2C702F9-873B-6141-BD28-0441E6E539A1}" dt="2023-08-10T06:09:16.876" v="2669"/>
          <ac:picMkLst>
            <pc:docMk/>
            <pc:sldMk cId="3517331515" sldId="295"/>
            <ac:picMk id="1026" creationId="{04F8725E-73D4-3D48-0D8E-033C8861298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7D268-8035-764F-9285-76CFA3721FA7}" type="datetimeFigureOut">
              <a:rPr lang="en-US" smtClean="0"/>
              <a:t>8/10/23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61939-5596-4740-BDBC-CBAB6A9088CC}" type="slidenum">
              <a:rPr lang="en-US" smtClean="0"/>
              <a:t>‹#›</a:t>
            </a:fld>
            <a:endParaRPr lang="en-US"/>
          </a:p>
        </p:txBody>
      </p:sp>
    </p:spTree>
    <p:extLst>
      <p:ext uri="{BB962C8B-B14F-4D97-AF65-F5344CB8AC3E}">
        <p14:creationId xmlns:p14="http://schemas.microsoft.com/office/powerpoint/2010/main" val="428338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Roberto</a:t>
            </a:r>
          </a:p>
          <a:p>
            <a:r>
              <a:rPr lang="en-AU" dirty="0"/>
              <a:t>Intro of team</a:t>
            </a:r>
          </a:p>
          <a:p>
            <a:r>
              <a:rPr lang="en-AU" dirty="0"/>
              <a:t>Who did what</a:t>
            </a:r>
          </a:p>
        </p:txBody>
      </p:sp>
      <p:sp>
        <p:nvSpPr>
          <p:cNvPr id="4" name="Slide Number Placeholder 3"/>
          <p:cNvSpPr>
            <a:spLocks noGrp="1"/>
          </p:cNvSpPr>
          <p:nvPr>
            <p:ph type="sldNum" sz="quarter" idx="5"/>
          </p:nvPr>
        </p:nvSpPr>
        <p:spPr/>
        <p:txBody>
          <a:bodyPr/>
          <a:lstStyle/>
          <a:p>
            <a:fld id="{B2561939-5596-4740-BDBC-CBAB6A9088CC}" type="slidenum">
              <a:rPr lang="en-US" smtClean="0"/>
              <a:t>1</a:t>
            </a:fld>
            <a:endParaRPr lang="en-US"/>
          </a:p>
        </p:txBody>
      </p:sp>
    </p:spTree>
    <p:extLst>
      <p:ext uri="{BB962C8B-B14F-4D97-AF65-F5344CB8AC3E}">
        <p14:creationId xmlns:p14="http://schemas.microsoft.com/office/powerpoint/2010/main" val="1330698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Andrew F</a:t>
            </a:r>
          </a:p>
          <a:p>
            <a:endParaRPr lang="en-AU" dirty="0"/>
          </a:p>
        </p:txBody>
      </p:sp>
      <p:sp>
        <p:nvSpPr>
          <p:cNvPr id="4" name="Slide Number Placeholder 3"/>
          <p:cNvSpPr>
            <a:spLocks noGrp="1"/>
          </p:cNvSpPr>
          <p:nvPr>
            <p:ph type="sldNum" sz="quarter" idx="5"/>
          </p:nvPr>
        </p:nvSpPr>
        <p:spPr/>
        <p:txBody>
          <a:bodyPr/>
          <a:lstStyle/>
          <a:p>
            <a:fld id="{B2561939-5596-4740-BDBC-CBAB6A9088CC}" type="slidenum">
              <a:rPr lang="en-US" smtClean="0"/>
              <a:t>10</a:t>
            </a:fld>
            <a:endParaRPr lang="en-US"/>
          </a:p>
        </p:txBody>
      </p:sp>
    </p:spTree>
    <p:extLst>
      <p:ext uri="{BB962C8B-B14F-4D97-AF65-F5344CB8AC3E}">
        <p14:creationId xmlns:p14="http://schemas.microsoft.com/office/powerpoint/2010/main" val="1224341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Roberto</a:t>
            </a:r>
          </a:p>
          <a:p>
            <a:r>
              <a:rPr lang="en-AU" dirty="0"/>
              <a:t>Description of problem</a:t>
            </a:r>
          </a:p>
          <a:p>
            <a:pPr algn="l"/>
            <a:r>
              <a:rPr lang="en-AU" b="0" i="0" u="none" strike="noStrike" dirty="0">
                <a:solidFill>
                  <a:srgbClr val="000000"/>
                </a:solidFill>
                <a:effectLst/>
                <a:latin typeface="-webkit-standard"/>
              </a:rPr>
              <a:t>The purpose of this project is to create a tool that can help pathologists predict which biopsy samples tested by a neural network-based diagnostic test are likely to have received a false positive or a false negative result, thereby increasing the diagnostic efficacy of the test. </a:t>
            </a:r>
          </a:p>
          <a:p>
            <a:pPr algn="l"/>
            <a:r>
              <a:rPr lang="en-AU" b="0" i="0" u="none" strike="noStrike" dirty="0">
                <a:solidFill>
                  <a:srgbClr val="000000"/>
                </a:solidFill>
                <a:effectLst/>
                <a:latin typeface="-webkit-standard"/>
              </a:rPr>
              <a:t>The Peter MacCallum Cancer Centre uses a test from SOPHIA Genetics to test biopsy samples to determine whether patients with ovarian cancer will respond to a particular drug therapy. The test looks for ‘genomic instability’, which is where there are multiple breaks in the DNA sequence. If this feature (or 'phenotype') is seen in ovarian cancer genomes, it is a positive predictive biomarker for treatment with new drugs (i.e. such patients are likely to do better than if treated with standard drugs).</a:t>
            </a:r>
          </a:p>
          <a:p>
            <a:pPr algn="l"/>
            <a:r>
              <a:rPr lang="en-AU" b="0" i="0" u="none" strike="noStrike" dirty="0">
                <a:solidFill>
                  <a:srgbClr val="000000"/>
                </a:solidFill>
                <a:effectLst/>
                <a:latin typeface="-webkit-standard"/>
              </a:rPr>
              <a:t>BRCA1 and BRCA2 are genes that encode proteins that help repair damaged DNA. Everyone has two copies of each of these genes—one copy inherited from each parent. BRCA1 and BRCA2 are called </a:t>
            </a:r>
            <a:r>
              <a:rPr lang="en-AU" b="0" i="0" u="none" strike="noStrike" dirty="0" err="1">
                <a:solidFill>
                  <a:srgbClr val="000000"/>
                </a:solidFill>
                <a:effectLst/>
                <a:latin typeface="-webkit-standard"/>
              </a:rPr>
              <a:t>tumor</a:t>
            </a:r>
            <a:r>
              <a:rPr lang="en-AU" b="0" i="0" u="none" strike="noStrike" dirty="0">
                <a:solidFill>
                  <a:srgbClr val="000000"/>
                </a:solidFill>
                <a:effectLst/>
                <a:latin typeface="-webkit-standard"/>
              </a:rPr>
              <a:t> suppressor genes because when they stop functioning, usually due to harmful (or pathogenic) variants (or mutations), tumours may develop.</a:t>
            </a:r>
          </a:p>
          <a:p>
            <a:pPr algn="l"/>
            <a:r>
              <a:rPr lang="en-AU" b="0" i="0" u="none" strike="noStrike" dirty="0">
                <a:solidFill>
                  <a:srgbClr val="000000"/>
                </a:solidFill>
                <a:effectLst/>
                <a:latin typeface="-webkit-standard"/>
              </a:rPr>
              <a:t>Some people have a genetic predisposition to ovarian (and breast) cancer because they have already inherited a pathogenic BRCA1 or BRCA2 variant from one parent. Although they would have also inherited a normal copy of that gene from the other parent (because embryos inheriting two harmful variants cannot develop), the normal copy can be lost or changed in some cells in the body during the person’s lifetime. Cells that lose their remaining functioning BRCA1 or BRCA2 genes can grow out of control and become cancer. </a:t>
            </a:r>
          </a:p>
          <a:p>
            <a:pPr algn="l"/>
            <a:r>
              <a:rPr lang="en-AU" b="0" i="0" u="none" strike="noStrike" dirty="0">
                <a:solidFill>
                  <a:srgbClr val="000000"/>
                </a:solidFill>
                <a:effectLst/>
                <a:latin typeface="-webkit-standard"/>
              </a:rPr>
              <a:t>In ovarian cancer, the cancerous cells will often have multiple breaks in their DNA (genetic instability) because BRCA1 or BRCA2 is no longer functional. Patients with this 'phenotype' are likely to respond well to a particular drug therapy that inhibits backup DNA repair processes, resulting in cancer cell death. This drug is prescribed once a patient is in remission and helps control future </a:t>
            </a:r>
            <a:r>
              <a:rPr lang="en-AU" b="0" i="0" u="none" strike="noStrike" dirty="0" err="1">
                <a:solidFill>
                  <a:srgbClr val="000000"/>
                </a:solidFill>
                <a:effectLst/>
                <a:latin typeface="-webkit-standard"/>
              </a:rPr>
              <a:t>tumor</a:t>
            </a:r>
            <a:r>
              <a:rPr lang="en-AU" b="0" i="0" u="none" strike="noStrike" dirty="0">
                <a:solidFill>
                  <a:srgbClr val="000000"/>
                </a:solidFill>
                <a:effectLst/>
                <a:latin typeface="-webkit-standard"/>
              </a:rPr>
              <a:t> growth. The drug has the advantage of having fewer side-effects than other cancer treatments available. </a:t>
            </a:r>
          </a:p>
          <a:p>
            <a:pPr algn="l"/>
            <a:r>
              <a:rPr lang="en-AU" b="0" i="0" u="none" strike="noStrike" dirty="0">
                <a:solidFill>
                  <a:srgbClr val="000000"/>
                </a:solidFill>
                <a:effectLst/>
                <a:latin typeface="-webkit-standard"/>
              </a:rPr>
              <a:t>The ’gold standard’ test for genetic instability is the Myriad Genetics myChoice test; however, this is not available in Australia. An alternative, the SOPHIA Genetics test, uses a machine learning model trained to detect genomic instability within cancer genome. This model has high accuracy compared to Myriad (approximately 95%) however, false negatives and false positives remain an issue and have serious consequences for the patients – whether being prescribed a drug that is ineffective (false positive) or not receiving a drug when it is suitable (false negative). The idea is </a:t>
            </a:r>
          </a:p>
          <a:p>
            <a:pPr algn="l"/>
            <a:r>
              <a:rPr lang="en-AU" b="0" i="0" u="none" strike="noStrike" dirty="0">
                <a:solidFill>
                  <a:srgbClr val="000000"/>
                </a:solidFill>
                <a:effectLst/>
                <a:latin typeface="-webkit-standard"/>
              </a:rPr>
              <a:t>We have been supplied training data from the Peter MacCallum Cancer Centre. This is a series of test results from 135 cases, with corresponding Myriad and SOPHIA results. The data includes many independent variables for training a model. </a:t>
            </a:r>
          </a:p>
          <a:p>
            <a:pPr algn="l"/>
            <a:r>
              <a:rPr lang="en-AU" b="0" i="0" u="none" strike="noStrike">
                <a:solidFill>
                  <a:srgbClr val="000000"/>
                </a:solidFill>
                <a:effectLst/>
                <a:latin typeface="-webkit-standard"/>
              </a:rPr>
              <a:t>Two approaches have been taken: development of a neural network using TensorFlow, creating a binary classification model that can predict which SOPHIA genomic instability results may be misclassifications; alternatively, given the limited number of results and the high risk of a neural network becoming overfitted, a Random Forest model to achieve the same prediction.</a:t>
            </a:r>
          </a:p>
          <a:p>
            <a:endParaRPr lang="en-AU" dirty="0"/>
          </a:p>
        </p:txBody>
      </p:sp>
      <p:sp>
        <p:nvSpPr>
          <p:cNvPr id="4" name="Slide Number Placeholder 3"/>
          <p:cNvSpPr>
            <a:spLocks noGrp="1"/>
          </p:cNvSpPr>
          <p:nvPr>
            <p:ph type="sldNum" sz="quarter" idx="5"/>
          </p:nvPr>
        </p:nvSpPr>
        <p:spPr/>
        <p:txBody>
          <a:bodyPr/>
          <a:lstStyle/>
          <a:p>
            <a:fld id="{B2561939-5596-4740-BDBC-CBAB6A9088CC}" type="slidenum">
              <a:rPr lang="en-US" smtClean="0"/>
              <a:t>2</a:t>
            </a:fld>
            <a:endParaRPr lang="en-US"/>
          </a:p>
        </p:txBody>
      </p:sp>
    </p:spTree>
    <p:extLst>
      <p:ext uri="{BB962C8B-B14F-4D97-AF65-F5344CB8AC3E}">
        <p14:creationId xmlns:p14="http://schemas.microsoft.com/office/powerpoint/2010/main" val="4016410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Richard T</a:t>
            </a:r>
          </a:p>
          <a:p>
            <a:r>
              <a:rPr lang="en-AU" dirty="0"/>
              <a:t>Background to tests</a:t>
            </a:r>
          </a:p>
        </p:txBody>
      </p:sp>
      <p:sp>
        <p:nvSpPr>
          <p:cNvPr id="4" name="Slide Number Placeholder 3"/>
          <p:cNvSpPr>
            <a:spLocks noGrp="1"/>
          </p:cNvSpPr>
          <p:nvPr>
            <p:ph type="sldNum" sz="quarter" idx="5"/>
          </p:nvPr>
        </p:nvSpPr>
        <p:spPr/>
        <p:txBody>
          <a:bodyPr/>
          <a:lstStyle/>
          <a:p>
            <a:fld id="{B2561939-5596-4740-BDBC-CBAB6A9088CC}" type="slidenum">
              <a:rPr lang="en-US" smtClean="0"/>
              <a:t>3</a:t>
            </a:fld>
            <a:endParaRPr lang="en-US"/>
          </a:p>
        </p:txBody>
      </p:sp>
    </p:spTree>
    <p:extLst>
      <p:ext uri="{BB962C8B-B14F-4D97-AF65-F5344CB8AC3E}">
        <p14:creationId xmlns:p14="http://schemas.microsoft.com/office/powerpoint/2010/main" val="2553132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Richard T</a:t>
            </a:r>
          </a:p>
        </p:txBody>
      </p:sp>
      <p:sp>
        <p:nvSpPr>
          <p:cNvPr id="4" name="Slide Number Placeholder 3"/>
          <p:cNvSpPr>
            <a:spLocks noGrp="1"/>
          </p:cNvSpPr>
          <p:nvPr>
            <p:ph type="sldNum" sz="quarter" idx="5"/>
          </p:nvPr>
        </p:nvSpPr>
        <p:spPr/>
        <p:txBody>
          <a:bodyPr/>
          <a:lstStyle/>
          <a:p>
            <a:fld id="{B2561939-5596-4740-BDBC-CBAB6A9088CC}" type="slidenum">
              <a:rPr lang="en-US" smtClean="0"/>
              <a:t>4</a:t>
            </a:fld>
            <a:endParaRPr lang="en-US"/>
          </a:p>
        </p:txBody>
      </p:sp>
    </p:spTree>
    <p:extLst>
      <p:ext uri="{BB962C8B-B14F-4D97-AF65-F5344CB8AC3E}">
        <p14:creationId xmlns:p14="http://schemas.microsoft.com/office/powerpoint/2010/main" val="2644751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Richard S</a:t>
            </a:r>
          </a:p>
        </p:txBody>
      </p:sp>
      <p:sp>
        <p:nvSpPr>
          <p:cNvPr id="4" name="Slide Number Placeholder 3"/>
          <p:cNvSpPr>
            <a:spLocks noGrp="1"/>
          </p:cNvSpPr>
          <p:nvPr>
            <p:ph type="sldNum" sz="quarter" idx="5"/>
          </p:nvPr>
        </p:nvSpPr>
        <p:spPr/>
        <p:txBody>
          <a:bodyPr/>
          <a:lstStyle/>
          <a:p>
            <a:fld id="{B2561939-5596-4740-BDBC-CBAB6A9088CC}" type="slidenum">
              <a:rPr lang="en-US" smtClean="0"/>
              <a:t>5</a:t>
            </a:fld>
            <a:endParaRPr lang="en-US"/>
          </a:p>
        </p:txBody>
      </p:sp>
    </p:spTree>
    <p:extLst>
      <p:ext uri="{BB962C8B-B14F-4D97-AF65-F5344CB8AC3E}">
        <p14:creationId xmlns:p14="http://schemas.microsoft.com/office/powerpoint/2010/main" val="398906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Richard S</a:t>
            </a:r>
          </a:p>
          <a:p>
            <a:r>
              <a:rPr lang="en-AU" dirty="0"/>
              <a:t>Why we used Mongo</a:t>
            </a:r>
          </a:p>
          <a:p>
            <a:r>
              <a:rPr lang="en-AU" dirty="0"/>
              <a:t>Script to translate data from nested structure to allow querying</a:t>
            </a:r>
          </a:p>
          <a:p>
            <a:r>
              <a:rPr lang="en-AU" dirty="0"/>
              <a:t>Self auditing</a:t>
            </a:r>
          </a:p>
        </p:txBody>
      </p:sp>
      <p:sp>
        <p:nvSpPr>
          <p:cNvPr id="4" name="Slide Number Placeholder 3"/>
          <p:cNvSpPr>
            <a:spLocks noGrp="1"/>
          </p:cNvSpPr>
          <p:nvPr>
            <p:ph type="sldNum" sz="quarter" idx="5"/>
          </p:nvPr>
        </p:nvSpPr>
        <p:spPr/>
        <p:txBody>
          <a:bodyPr/>
          <a:lstStyle/>
          <a:p>
            <a:fld id="{B2561939-5596-4740-BDBC-CBAB6A9088CC}" type="slidenum">
              <a:rPr lang="en-US" smtClean="0"/>
              <a:t>6</a:t>
            </a:fld>
            <a:endParaRPr lang="en-US"/>
          </a:p>
        </p:txBody>
      </p:sp>
    </p:spTree>
    <p:extLst>
      <p:ext uri="{BB962C8B-B14F-4D97-AF65-F5344CB8AC3E}">
        <p14:creationId xmlns:p14="http://schemas.microsoft.com/office/powerpoint/2010/main" val="323519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Richard S</a:t>
            </a:r>
          </a:p>
          <a:p>
            <a:endParaRPr lang="en-AU" dirty="0"/>
          </a:p>
        </p:txBody>
      </p:sp>
      <p:sp>
        <p:nvSpPr>
          <p:cNvPr id="4" name="Slide Number Placeholder 3"/>
          <p:cNvSpPr>
            <a:spLocks noGrp="1"/>
          </p:cNvSpPr>
          <p:nvPr>
            <p:ph type="sldNum" sz="quarter" idx="5"/>
          </p:nvPr>
        </p:nvSpPr>
        <p:spPr/>
        <p:txBody>
          <a:bodyPr/>
          <a:lstStyle/>
          <a:p>
            <a:fld id="{B2561939-5596-4740-BDBC-CBAB6A9088CC}" type="slidenum">
              <a:rPr lang="en-US" smtClean="0"/>
              <a:t>7</a:t>
            </a:fld>
            <a:endParaRPr lang="en-US"/>
          </a:p>
        </p:txBody>
      </p:sp>
    </p:spTree>
    <p:extLst>
      <p:ext uri="{BB962C8B-B14F-4D97-AF65-F5344CB8AC3E}">
        <p14:creationId xmlns:p14="http://schemas.microsoft.com/office/powerpoint/2010/main" val="358300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Andrew F</a:t>
            </a:r>
          </a:p>
        </p:txBody>
      </p:sp>
      <p:sp>
        <p:nvSpPr>
          <p:cNvPr id="4" name="Slide Number Placeholder 3"/>
          <p:cNvSpPr>
            <a:spLocks noGrp="1"/>
          </p:cNvSpPr>
          <p:nvPr>
            <p:ph type="sldNum" sz="quarter" idx="5"/>
          </p:nvPr>
        </p:nvSpPr>
        <p:spPr/>
        <p:txBody>
          <a:bodyPr/>
          <a:lstStyle/>
          <a:p>
            <a:fld id="{B2561939-5596-4740-BDBC-CBAB6A9088CC}" type="slidenum">
              <a:rPr lang="en-US" smtClean="0"/>
              <a:t>8</a:t>
            </a:fld>
            <a:endParaRPr lang="en-US"/>
          </a:p>
        </p:txBody>
      </p:sp>
    </p:spTree>
    <p:extLst>
      <p:ext uri="{BB962C8B-B14F-4D97-AF65-F5344CB8AC3E}">
        <p14:creationId xmlns:p14="http://schemas.microsoft.com/office/powerpoint/2010/main" val="2889240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Andrew F</a:t>
            </a:r>
          </a:p>
          <a:p>
            <a:endParaRPr lang="en-AU" dirty="0"/>
          </a:p>
        </p:txBody>
      </p:sp>
      <p:sp>
        <p:nvSpPr>
          <p:cNvPr id="4" name="Slide Number Placeholder 3"/>
          <p:cNvSpPr>
            <a:spLocks noGrp="1"/>
          </p:cNvSpPr>
          <p:nvPr>
            <p:ph type="sldNum" sz="quarter" idx="5"/>
          </p:nvPr>
        </p:nvSpPr>
        <p:spPr/>
        <p:txBody>
          <a:bodyPr/>
          <a:lstStyle/>
          <a:p>
            <a:fld id="{B2561939-5596-4740-BDBC-CBAB6A9088CC}" type="slidenum">
              <a:rPr lang="en-US" smtClean="0"/>
              <a:t>9</a:t>
            </a:fld>
            <a:endParaRPr lang="en-US"/>
          </a:p>
        </p:txBody>
      </p:sp>
    </p:spTree>
    <p:extLst>
      <p:ext uri="{BB962C8B-B14F-4D97-AF65-F5344CB8AC3E}">
        <p14:creationId xmlns:p14="http://schemas.microsoft.com/office/powerpoint/2010/main" val="3112305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F2473A3-DAE2-6048-8A75-CCFDD41C647A}"/>
              </a:ext>
            </a:extLst>
          </p:cNvPr>
          <p:cNvPicPr>
            <a:picLocks noChangeAspect="1"/>
          </p:cNvPicPr>
          <p:nvPr userDrawn="1"/>
        </p:nvPicPr>
        <p:blipFill rotWithShape="1">
          <a:blip r:embed="rId2"/>
          <a:srcRect r="61341"/>
          <a:stretch/>
        </p:blipFill>
        <p:spPr>
          <a:xfrm>
            <a:off x="-30480" y="0"/>
            <a:ext cx="4713288" cy="6858000"/>
          </a:xfrm>
          <a:prstGeom prst="rect">
            <a:avLst/>
          </a:prstGeom>
        </p:spPr>
      </p:pic>
      <p:sp>
        <p:nvSpPr>
          <p:cNvPr id="5" name="Title 4">
            <a:extLst>
              <a:ext uri="{FF2B5EF4-FFF2-40B4-BE49-F238E27FC236}">
                <a16:creationId xmlns:a16="http://schemas.microsoft.com/office/drawing/2014/main" id="{099098CE-8947-2B63-776E-0B231400AB7E}"/>
              </a:ext>
            </a:extLst>
          </p:cNvPr>
          <p:cNvSpPr>
            <a:spLocks noGrp="1"/>
          </p:cNvSpPr>
          <p:nvPr>
            <p:ph type="title" idx="4294967295" hasCustomPrompt="1"/>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This is the title</a:t>
            </a:r>
            <a:br>
              <a:rPr lang="en-US" sz="3600" b="1" dirty="0">
                <a:solidFill>
                  <a:schemeClr val="accent1"/>
                </a:solidFill>
                <a:latin typeface="Calibri" panose="020F0502020204030204" pitchFamily="34" charset="0"/>
                <a:cs typeface="Calibri" panose="020F0502020204030204" pitchFamily="34" charset="0"/>
              </a:rPr>
            </a:br>
            <a:r>
              <a:rPr lang="en-US" sz="3600" b="1" dirty="0">
                <a:solidFill>
                  <a:schemeClr val="accent1"/>
                </a:solidFill>
                <a:latin typeface="Calibri" panose="020F0502020204030204" pitchFamily="34" charset="0"/>
                <a:cs typeface="Calibri" panose="020F0502020204030204" pitchFamily="34" charset="0"/>
              </a:rPr>
              <a:t>[Calibri bold, 36pt, dark purple]</a:t>
            </a:r>
          </a:p>
        </p:txBody>
      </p:sp>
      <p:cxnSp>
        <p:nvCxnSpPr>
          <p:cNvPr id="6" name="Straight Connector 5">
            <a:extLst>
              <a:ext uri="{FF2B5EF4-FFF2-40B4-BE49-F238E27FC236}">
                <a16:creationId xmlns:a16="http://schemas.microsoft.com/office/drawing/2014/main" id="{9B31F322-EC17-4301-4E96-C54057BC17CE}"/>
              </a:ext>
            </a:extLst>
          </p:cNvPr>
          <p:cNvCxnSpPr>
            <a:cxnSpLocks/>
          </p:cNvCxnSpPr>
          <p:nvPr userDrawn="1"/>
        </p:nvCxnSpPr>
        <p:spPr>
          <a:xfrm flipH="1">
            <a:off x="6411883" y="4917155"/>
            <a:ext cx="513093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9774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Finish">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4F8C7B7-68A4-B1F0-B3CB-96DF33685893}"/>
              </a:ext>
            </a:extLst>
          </p:cNvPr>
          <p:cNvPicPr>
            <a:picLocks noChangeAspect="1"/>
          </p:cNvPicPr>
          <p:nvPr userDrawn="1"/>
        </p:nvPicPr>
        <p:blipFill rotWithShape="1">
          <a:blip r:embed="rId2"/>
          <a:srcRect l="8500" r="8500"/>
          <a:stretch/>
        </p:blipFill>
        <p:spPr>
          <a:xfrm rot="16200000">
            <a:off x="2778761" y="-2554479"/>
            <a:ext cx="6634479" cy="11966956"/>
          </a:xfrm>
          <a:prstGeom prst="rect">
            <a:avLst/>
          </a:prstGeom>
        </p:spPr>
      </p:pic>
      <p:sp>
        <p:nvSpPr>
          <p:cNvPr id="3" name="Rectangle 2">
            <a:extLst>
              <a:ext uri="{FF2B5EF4-FFF2-40B4-BE49-F238E27FC236}">
                <a16:creationId xmlns:a16="http://schemas.microsoft.com/office/drawing/2014/main" id="{75F8A5C2-5C0E-2B43-B0B9-AF2F396D84B7}"/>
              </a:ext>
            </a:extLst>
          </p:cNvPr>
          <p:cNvSpPr/>
          <p:nvPr userDrawn="1"/>
        </p:nvSpPr>
        <p:spPr>
          <a:xfrm>
            <a:off x="112522" y="111760"/>
            <a:ext cx="11966956" cy="6634480"/>
          </a:xfrm>
          <a:prstGeom prst="rect">
            <a:avLst/>
          </a:prstGeom>
          <a:solidFill>
            <a:schemeClr val="accent1">
              <a:alpha val="170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ED8D4DC-4CE8-044A-6490-09A21977E75A}"/>
              </a:ext>
            </a:extLst>
          </p:cNvPr>
          <p:cNvSpPr>
            <a:spLocks noGrp="1"/>
          </p:cNvSpPr>
          <p:nvPr>
            <p:ph type="title" hasCustomPrompt="1"/>
          </p:nvPr>
        </p:nvSpPr>
        <p:spPr>
          <a:xfrm>
            <a:off x="3339488" y="2779842"/>
            <a:ext cx="5513021" cy="1520663"/>
          </a:xfrm>
        </p:spPr>
        <p:txBody>
          <a:bodyPr anchor="ctr" anchorCtr="0">
            <a:noAutofit/>
          </a:bodyPr>
          <a:lstStyle>
            <a:lvl1pPr algn="ctr">
              <a:lnSpc>
                <a:spcPts val="4400"/>
              </a:lnSpc>
              <a:defRPr sz="4000" b="0" i="0" spc="0" baseline="0">
                <a:solidFill>
                  <a:schemeClr val="bg1"/>
                </a:solidFill>
                <a:latin typeface="Calibri Light" panose="020F0302020204030204" pitchFamily="34" charset="0"/>
                <a:cs typeface="Calibri Light" panose="020F0302020204030204" pitchFamily="34" charset="0"/>
              </a:defRPr>
            </a:lvl1pPr>
          </a:lstStyle>
          <a:p>
            <a:r>
              <a:rPr lang="en-US" dirty="0"/>
              <a:t>Thank you.</a:t>
            </a:r>
            <a:br>
              <a:rPr lang="en-US" dirty="0"/>
            </a:br>
            <a:r>
              <a:rPr lang="en-US" dirty="0"/>
              <a:t>[Calibri Light, 40pt, White]</a:t>
            </a:r>
          </a:p>
        </p:txBody>
      </p:sp>
    </p:spTree>
    <p:extLst>
      <p:ext uri="{BB962C8B-B14F-4D97-AF65-F5344CB8AC3E}">
        <p14:creationId xmlns:p14="http://schemas.microsoft.com/office/powerpoint/2010/main" val="389547353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Chart&#10;&#10;Description automatically generated with medium confidence">
            <a:extLst>
              <a:ext uri="{FF2B5EF4-FFF2-40B4-BE49-F238E27FC236}">
                <a16:creationId xmlns:a16="http://schemas.microsoft.com/office/drawing/2014/main" id="{879F5FF3-7C3A-1976-21C6-D94CADE0DEF3}"/>
              </a:ext>
            </a:extLst>
          </p:cNvPr>
          <p:cNvPicPr>
            <a:picLocks noChangeAspect="1"/>
          </p:cNvPicPr>
          <p:nvPr userDrawn="1"/>
        </p:nvPicPr>
        <p:blipFill rotWithShape="1">
          <a:blip r:embed="rId2"/>
          <a:srcRect l="49194" b="35531"/>
          <a:stretch/>
        </p:blipFill>
        <p:spPr>
          <a:xfrm>
            <a:off x="6039294" y="-40640"/>
            <a:ext cx="6194291" cy="4421254"/>
          </a:xfrm>
          <a:prstGeom prst="rect">
            <a:avLst/>
          </a:prstGeom>
        </p:spPr>
      </p:pic>
      <p:sp>
        <p:nvSpPr>
          <p:cNvPr id="7" name="Graphic 12">
            <a:extLst>
              <a:ext uri="{FF2B5EF4-FFF2-40B4-BE49-F238E27FC236}">
                <a16:creationId xmlns:a16="http://schemas.microsoft.com/office/drawing/2014/main" id="{6CB34654-8EA2-BE75-F1DF-128DD710F47D}"/>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3" y="645746"/>
            <a:ext cx="5106987"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2" name="Text Placeholder 11">
            <a:extLst>
              <a:ext uri="{FF2B5EF4-FFF2-40B4-BE49-F238E27FC236}">
                <a16:creationId xmlns:a16="http://schemas.microsoft.com/office/drawing/2014/main" id="{C5C3CCA8-41F4-F00D-A71D-31D6C6CA8B8F}"/>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Tree>
    <p:extLst>
      <p:ext uri="{BB962C8B-B14F-4D97-AF65-F5344CB8AC3E}">
        <p14:creationId xmlns:p14="http://schemas.microsoft.com/office/powerpoint/2010/main" val="47559505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41771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11" name="Picture Placeholder 3">
            <a:extLst>
              <a:ext uri="{FF2B5EF4-FFF2-40B4-BE49-F238E27FC236}">
                <a16:creationId xmlns:a16="http://schemas.microsoft.com/office/drawing/2014/main" id="{73FCE123-25B5-7435-07A9-D2771B4FDA5B}"/>
              </a:ext>
            </a:extLst>
          </p:cNvPr>
          <p:cNvSpPr>
            <a:spLocks noGrp="1"/>
          </p:cNvSpPr>
          <p:nvPr>
            <p:ph type="pic" sz="quarter" idx="17" hasCustomPrompt="1"/>
          </p:nvPr>
        </p:nvSpPr>
        <p:spPr>
          <a:xfrm>
            <a:off x="6165176" y="124477"/>
            <a:ext cx="5914553" cy="2937611"/>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 name="connsiteX0" fmla="*/ 0 w 5860309"/>
              <a:gd name="connsiteY0" fmla="*/ 0 h 4610099"/>
              <a:gd name="connsiteX1" fmla="*/ 5860309 w 5860309"/>
              <a:gd name="connsiteY1" fmla="*/ 0 h 4610099"/>
              <a:gd name="connsiteX2" fmla="*/ 3937725 w 5860309"/>
              <a:gd name="connsiteY2" fmla="*/ 1865644 h 4610099"/>
              <a:gd name="connsiteX3" fmla="*/ 4656183 w 5860309"/>
              <a:gd name="connsiteY3" fmla="*/ 4610099 h 4610099"/>
              <a:gd name="connsiteX4" fmla="*/ 0 w 5860309"/>
              <a:gd name="connsiteY4" fmla="*/ 4610099 h 4610099"/>
              <a:gd name="connsiteX5" fmla="*/ 0 w 5860309"/>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656183 w 5884091"/>
              <a:gd name="connsiteY3" fmla="*/ 4610099 h 4610099"/>
              <a:gd name="connsiteX4" fmla="*/ 0 w 5884091"/>
              <a:gd name="connsiteY4" fmla="*/ 4610099 h 4610099"/>
              <a:gd name="connsiteX5" fmla="*/ 0 w 5884091"/>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107543 w 5884091"/>
              <a:gd name="connsiteY3" fmla="*/ 2898865 h 4610099"/>
              <a:gd name="connsiteX4" fmla="*/ 0 w 5884091"/>
              <a:gd name="connsiteY4" fmla="*/ 4610099 h 4610099"/>
              <a:gd name="connsiteX5" fmla="*/ 0 w 5884091"/>
              <a:gd name="connsiteY5" fmla="*/ 0 h 4610099"/>
              <a:gd name="connsiteX0" fmla="*/ 0 w 5910216"/>
              <a:gd name="connsiteY0" fmla="*/ 0 h 4610099"/>
              <a:gd name="connsiteX1" fmla="*/ 5860309 w 5910216"/>
              <a:gd name="connsiteY1" fmla="*/ 0 h 4610099"/>
              <a:gd name="connsiteX2" fmla="*/ 5910216 w 5910216"/>
              <a:gd name="connsiteY2" fmla="*/ 2780045 h 4610099"/>
              <a:gd name="connsiteX3" fmla="*/ 4107543 w 5910216"/>
              <a:gd name="connsiteY3" fmla="*/ 2898865 h 4610099"/>
              <a:gd name="connsiteX4" fmla="*/ 0 w 5910216"/>
              <a:gd name="connsiteY4" fmla="*/ 4610099 h 4610099"/>
              <a:gd name="connsiteX5" fmla="*/ 0 w 5910216"/>
              <a:gd name="connsiteY5" fmla="*/ 0 h 4610099"/>
              <a:gd name="connsiteX0" fmla="*/ 0 w 5910216"/>
              <a:gd name="connsiteY0" fmla="*/ 0 h 2898865"/>
              <a:gd name="connsiteX1" fmla="*/ 5860309 w 5910216"/>
              <a:gd name="connsiteY1" fmla="*/ 0 h 2898865"/>
              <a:gd name="connsiteX2" fmla="*/ 5910216 w 5910216"/>
              <a:gd name="connsiteY2" fmla="*/ 2780045 h 2898865"/>
              <a:gd name="connsiteX3" fmla="*/ 4107543 w 5910216"/>
              <a:gd name="connsiteY3" fmla="*/ 2898865 h 2898865"/>
              <a:gd name="connsiteX4" fmla="*/ 718458 w 5910216"/>
              <a:gd name="connsiteY4" fmla="*/ 2180408 h 2898865"/>
              <a:gd name="connsiteX5" fmla="*/ 0 w 5910216"/>
              <a:gd name="connsiteY5" fmla="*/ 0 h 2898865"/>
              <a:gd name="connsiteX0" fmla="*/ 0 w 5914553"/>
              <a:gd name="connsiteY0" fmla="*/ 15499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5499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555726 w 5914553"/>
              <a:gd name="connsiteY4" fmla="*/ 1754206 h 2914364"/>
              <a:gd name="connsiteX5" fmla="*/ 0 w 5914553"/>
              <a:gd name="connsiteY5" fmla="*/ 1 h 2914364"/>
              <a:gd name="connsiteX0" fmla="*/ 0 w 5914553"/>
              <a:gd name="connsiteY0" fmla="*/ 1 h 2795544"/>
              <a:gd name="connsiteX1" fmla="*/ 5914553 w 5914553"/>
              <a:gd name="connsiteY1" fmla="*/ 0 h 2795544"/>
              <a:gd name="connsiteX2" fmla="*/ 5910216 w 5914553"/>
              <a:gd name="connsiteY2" fmla="*/ 2795544 h 2795544"/>
              <a:gd name="connsiteX3" fmla="*/ 3603848 w 5914553"/>
              <a:gd name="connsiteY3" fmla="*/ 2666391 h 2795544"/>
              <a:gd name="connsiteX4" fmla="*/ 555726 w 5914553"/>
              <a:gd name="connsiteY4" fmla="*/ 1754206 h 2795544"/>
              <a:gd name="connsiteX5" fmla="*/ 0 w 5914553"/>
              <a:gd name="connsiteY5" fmla="*/ 1 h 2795544"/>
              <a:gd name="connsiteX0" fmla="*/ 0 w 5914553"/>
              <a:gd name="connsiteY0" fmla="*/ 1 h 2937611"/>
              <a:gd name="connsiteX1" fmla="*/ 5914553 w 5914553"/>
              <a:gd name="connsiteY1" fmla="*/ 0 h 2937611"/>
              <a:gd name="connsiteX2" fmla="*/ 5910216 w 5914553"/>
              <a:gd name="connsiteY2" fmla="*/ 2795544 h 2937611"/>
              <a:gd name="connsiteX3" fmla="*/ 4084295 w 5914553"/>
              <a:gd name="connsiteY3" fmla="*/ 2937611 h 2937611"/>
              <a:gd name="connsiteX4" fmla="*/ 555726 w 5914553"/>
              <a:gd name="connsiteY4" fmla="*/ 1754206 h 2937611"/>
              <a:gd name="connsiteX5" fmla="*/ 0 w 5914553"/>
              <a:gd name="connsiteY5" fmla="*/ 1 h 29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4553" h="2937611">
                <a:moveTo>
                  <a:pt x="0" y="1"/>
                </a:moveTo>
                <a:lnTo>
                  <a:pt x="5914553" y="0"/>
                </a:lnTo>
                <a:cubicBezTo>
                  <a:pt x="5913107" y="931848"/>
                  <a:pt x="5911662" y="1863696"/>
                  <a:pt x="5910216" y="2795544"/>
                </a:cubicBezTo>
                <a:lnTo>
                  <a:pt x="4084295" y="2937611"/>
                </a:lnTo>
                <a:lnTo>
                  <a:pt x="555726" y="1754206"/>
                </a:lnTo>
                <a:lnTo>
                  <a:pt x="0" y="1"/>
                </a:lnTo>
                <a:close/>
              </a:path>
            </a:pathLst>
          </a:custGeom>
          <a:solidFill>
            <a:schemeClr val="accent2">
              <a:alpha val="8000"/>
            </a:schemeClr>
          </a:solidFill>
        </p:spPr>
        <p:txBody>
          <a:bodyPr anchor="ctr" anchorCtr="0"/>
          <a:lstStyle>
            <a:lvl1pPr algn="ctr">
              <a:defRPr/>
            </a:lvl1pPr>
          </a:lstStyle>
          <a:p>
            <a:r>
              <a:rPr lang="en-US" dirty="0"/>
              <a:t>Insert image here</a:t>
            </a:r>
          </a:p>
        </p:txBody>
      </p:sp>
      <p:sp>
        <p:nvSpPr>
          <p:cNvPr id="2" name="Graphic 12">
            <a:extLst>
              <a:ext uri="{FF2B5EF4-FFF2-40B4-BE49-F238E27FC236}">
                <a16:creationId xmlns:a16="http://schemas.microsoft.com/office/drawing/2014/main" id="{7833955D-7222-18A0-1C7E-05110F5B2A32}"/>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3" name="Graphic 12">
            <a:extLst>
              <a:ext uri="{FF2B5EF4-FFF2-40B4-BE49-F238E27FC236}">
                <a16:creationId xmlns:a16="http://schemas.microsoft.com/office/drawing/2014/main" id="{788AD134-EDC5-E678-06CD-0DF715CE149D}"/>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Tree>
    <p:extLst>
      <p:ext uri="{BB962C8B-B14F-4D97-AF65-F5344CB8AC3E}">
        <p14:creationId xmlns:p14="http://schemas.microsoft.com/office/powerpoint/2010/main" val="49840913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7" name="Graphic 12">
            <a:extLst>
              <a:ext uri="{FF2B5EF4-FFF2-40B4-BE49-F238E27FC236}">
                <a16:creationId xmlns:a16="http://schemas.microsoft.com/office/drawing/2014/main" id="{6CB34654-8EA2-BE75-F1DF-128DD710F47D}"/>
              </a:ext>
            </a:extLst>
          </p:cNvPr>
          <p:cNvSpPr/>
          <p:nvPr userDrawn="1"/>
        </p:nvSpPr>
        <p:spPr>
          <a:xfrm rot="8192154">
            <a:off x="11100986" y="-64907"/>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11175612" y="605175"/>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23483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5609968" y="2116453"/>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4" name="Picture Placeholder 3">
            <a:extLst>
              <a:ext uri="{FF2B5EF4-FFF2-40B4-BE49-F238E27FC236}">
                <a16:creationId xmlns:a16="http://schemas.microsoft.com/office/drawing/2014/main" id="{5DCE51E0-A32A-6549-148C-25BCCD75A18C}"/>
              </a:ext>
            </a:extLst>
          </p:cNvPr>
          <p:cNvSpPr>
            <a:spLocks noGrp="1"/>
          </p:cNvSpPr>
          <p:nvPr>
            <p:ph type="pic" sz="quarter" idx="17" hasCustomPrompt="1"/>
          </p:nvPr>
        </p:nvSpPr>
        <p:spPr>
          <a:xfrm>
            <a:off x="172720" y="2111376"/>
            <a:ext cx="4656183" cy="4610099"/>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183" h="4610099">
                <a:moveTo>
                  <a:pt x="0" y="0"/>
                </a:moveTo>
                <a:lnTo>
                  <a:pt x="1863075" y="222069"/>
                </a:lnTo>
                <a:lnTo>
                  <a:pt x="3937725" y="1865644"/>
                </a:lnTo>
                <a:lnTo>
                  <a:pt x="4656183" y="4610099"/>
                </a:lnTo>
                <a:lnTo>
                  <a:pt x="0" y="4610099"/>
                </a:lnTo>
                <a:lnTo>
                  <a:pt x="0" y="0"/>
                </a:lnTo>
                <a:close/>
              </a:path>
            </a:pathLst>
          </a:custGeom>
          <a:solidFill>
            <a:schemeClr val="accent2">
              <a:alpha val="8000"/>
            </a:schemeClr>
          </a:solidFill>
        </p:spPr>
        <p:txBody>
          <a:bodyPr anchor="ctr" anchorCtr="0"/>
          <a:lstStyle/>
          <a:p>
            <a:r>
              <a:rPr lang="en-US" dirty="0"/>
              <a:t>Insert image here</a:t>
            </a:r>
          </a:p>
        </p:txBody>
      </p:sp>
    </p:spTree>
    <p:extLst>
      <p:ext uri="{BB962C8B-B14F-4D97-AF65-F5344CB8AC3E}">
        <p14:creationId xmlns:p14="http://schemas.microsoft.com/office/powerpoint/2010/main" val="334056424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
    <p:bg>
      <p:bgPr>
        <a:solidFill>
          <a:schemeClr val="bg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144EFDE-CDCD-0FE5-2453-21530F834F72}"/>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56631E59-FF41-AD4C-DD53-F7B9D4BE7A19}"/>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6" name="Straight Connector 15">
            <a:extLst>
              <a:ext uri="{FF2B5EF4-FFF2-40B4-BE49-F238E27FC236}">
                <a16:creationId xmlns:a16="http://schemas.microsoft.com/office/drawing/2014/main" id="{0960EC28-0EB6-D490-B645-B256809E6E26}"/>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1E8A59FB-27F2-EE5C-C45F-2201EBE1DE9A}"/>
              </a:ext>
            </a:extLst>
          </p:cNvPr>
          <p:cNvPicPr>
            <a:picLocks noChangeAspect="1"/>
          </p:cNvPicPr>
          <p:nvPr userDrawn="1"/>
        </p:nvPicPr>
        <p:blipFill rotWithShape="1">
          <a:blip r:embed="rId2"/>
          <a:srcRect t="35356" r="61457"/>
          <a:stretch/>
        </p:blipFill>
        <p:spPr>
          <a:xfrm>
            <a:off x="-20793" y="2445489"/>
            <a:ext cx="4699118" cy="4433304"/>
          </a:xfrm>
          <a:prstGeom prst="rect">
            <a:avLst/>
          </a:prstGeom>
        </p:spPr>
      </p:pic>
      <p:sp>
        <p:nvSpPr>
          <p:cNvPr id="9" name="Text Placeholder 3">
            <a:extLst>
              <a:ext uri="{FF2B5EF4-FFF2-40B4-BE49-F238E27FC236}">
                <a16:creationId xmlns:a16="http://schemas.microsoft.com/office/drawing/2014/main" id="{987C2941-D588-AB93-0984-B3D2532CC3A5}"/>
              </a:ext>
            </a:extLst>
          </p:cNvPr>
          <p:cNvSpPr>
            <a:spLocks noGrp="1"/>
          </p:cNvSpPr>
          <p:nvPr>
            <p:ph type="body" sz="quarter" idx="13" hasCustomPrompt="1"/>
          </p:nvPr>
        </p:nvSpPr>
        <p:spPr>
          <a:xfrm>
            <a:off x="872743" y="645746"/>
            <a:ext cx="7900554"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5" name="Text Placeholder 11">
            <a:extLst>
              <a:ext uri="{FF2B5EF4-FFF2-40B4-BE49-F238E27FC236}">
                <a16:creationId xmlns:a16="http://schemas.microsoft.com/office/drawing/2014/main" id="{9D37261B-EA51-FF4B-1CA3-A836B1FEAA1A}"/>
              </a:ext>
            </a:extLst>
          </p:cNvPr>
          <p:cNvSpPr>
            <a:spLocks noGrp="1"/>
          </p:cNvSpPr>
          <p:nvPr>
            <p:ph type="body" sz="quarter" idx="15" hasCustomPrompt="1"/>
          </p:nvPr>
        </p:nvSpPr>
        <p:spPr>
          <a:xfrm>
            <a:off x="873125" y="2045834"/>
            <a:ext cx="4106648" cy="1160763"/>
          </a:xfrm>
        </p:spPr>
        <p:txBody>
          <a:bodyPr>
            <a:noAutofit/>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18pt, Plum]</a:t>
            </a:r>
          </a:p>
          <a:p>
            <a:pPr lvl="0"/>
            <a:endParaRPr lang="en-GB" dirty="0"/>
          </a:p>
        </p:txBody>
      </p:sp>
      <p:sp>
        <p:nvSpPr>
          <p:cNvPr id="17" name="Content Placeholder 16">
            <a:extLst>
              <a:ext uri="{FF2B5EF4-FFF2-40B4-BE49-F238E27FC236}">
                <a16:creationId xmlns:a16="http://schemas.microsoft.com/office/drawing/2014/main" id="{B4084624-D9E9-07A0-A91F-EB939B24186F}"/>
              </a:ext>
            </a:extLst>
          </p:cNvPr>
          <p:cNvSpPr>
            <a:spLocks noGrp="1"/>
          </p:cNvSpPr>
          <p:nvPr>
            <p:ph sz="quarter" idx="16" hasCustomPrompt="1"/>
          </p:nvPr>
        </p:nvSpPr>
        <p:spPr>
          <a:xfrm>
            <a:off x="5714300" y="2046288"/>
            <a:ext cx="6173788" cy="4144962"/>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172401117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076697"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85E31AD8-816B-284B-8686-3EDF3A9C7E12}"/>
              </a:ext>
            </a:extLst>
          </p:cNvPr>
          <p:cNvSpPr>
            <a:spLocks noGrp="1"/>
          </p:cNvSpPr>
          <p:nvPr>
            <p:ph type="body" sz="quarter" idx="16" hasCustomPrompt="1"/>
          </p:nvPr>
        </p:nvSpPr>
        <p:spPr>
          <a:xfrm>
            <a:off x="6264360" y="2589531"/>
            <a:ext cx="5161207" cy="3384550"/>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endParaRPr lang="en-GB" dirty="0"/>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5" y="2589531"/>
            <a:ext cx="3947069" cy="1459955"/>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a:p>
            <a:pPr lvl="0"/>
            <a:endParaRPr lang="en-GB" dirty="0"/>
          </a:p>
        </p:txBody>
      </p:sp>
    </p:spTree>
    <p:extLst>
      <p:ext uri="{BB962C8B-B14F-4D97-AF65-F5344CB8AC3E}">
        <p14:creationId xmlns:p14="http://schemas.microsoft.com/office/powerpoint/2010/main" val="123169742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142011"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4" y="1966303"/>
            <a:ext cx="7788737" cy="481918"/>
          </a:xfrm>
        </p:spPr>
        <p:txBody>
          <a:bodyPr>
            <a:noAutofit/>
          </a:bodyPr>
          <a:lstStyle>
            <a:lvl1pPr>
              <a:defRPr sz="14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copy below. </a:t>
            </a:r>
            <a:br>
              <a:rPr lang="en-GB" dirty="0"/>
            </a:br>
            <a:r>
              <a:rPr lang="en-GB" dirty="0"/>
              <a:t>[Calibri bold, 14pt, plum]</a:t>
            </a:r>
          </a:p>
          <a:p>
            <a:pPr lvl="0"/>
            <a:endParaRPr lang="en-GB" dirty="0"/>
          </a:p>
        </p:txBody>
      </p:sp>
      <p:sp>
        <p:nvSpPr>
          <p:cNvPr id="9" name="Text Placeholder 8">
            <a:extLst>
              <a:ext uri="{FF2B5EF4-FFF2-40B4-BE49-F238E27FC236}">
                <a16:creationId xmlns:a16="http://schemas.microsoft.com/office/drawing/2014/main" id="{7BD47187-EFAE-D09A-45BC-57879107AB81}"/>
              </a:ext>
            </a:extLst>
          </p:cNvPr>
          <p:cNvSpPr>
            <a:spLocks noGrp="1"/>
          </p:cNvSpPr>
          <p:nvPr>
            <p:ph type="body" sz="quarter" idx="16" hasCustomPrompt="1"/>
          </p:nvPr>
        </p:nvSpPr>
        <p:spPr>
          <a:xfrm>
            <a:off x="818419" y="5597614"/>
            <a:ext cx="5874790" cy="1061278"/>
          </a:xfrm>
          <a:solidFill>
            <a:schemeClr val="accent2">
              <a:alpha val="7144"/>
            </a:schemeClr>
          </a:solidFill>
          <a:ln w="25400">
            <a:solidFill>
              <a:schemeClr val="accent1"/>
            </a:solidFill>
            <a:prstDash val="sysDot"/>
          </a:ln>
        </p:spPr>
        <p:txBody>
          <a:bodyPr lIns="180000" tIns="180000" rIns="180000" bIns="180000">
            <a:normAutofit/>
          </a:bodyPr>
          <a:lstStyle>
            <a:lvl1pPr>
              <a:defRPr sz="1400" b="0" i="0">
                <a:solidFill>
                  <a:schemeClr val="tx1"/>
                </a:solidFill>
                <a:latin typeface="Calibri" panose="020F0502020204030204" pitchFamily="34" charset="0"/>
                <a:cs typeface="Calibri" panose="020F0502020204030204" pitchFamily="34" charset="0"/>
              </a:defRPr>
            </a:lvl1pPr>
          </a:lstStyle>
          <a:p>
            <a:pPr lvl="0"/>
            <a:r>
              <a:rPr lang="en-GB" dirty="0"/>
              <a:t>This is a </a:t>
            </a:r>
            <a:r>
              <a:rPr lang="en-GB" dirty="0" err="1"/>
              <a:t>pullout</a:t>
            </a:r>
            <a:r>
              <a:rPr lang="en-GB" dirty="0"/>
              <a:t> box. [Calibri regular, 14pt, dark purple] </a:t>
            </a:r>
          </a:p>
          <a:p>
            <a:pPr lvl="0"/>
            <a:endParaRPr lang="en-GB" dirty="0"/>
          </a:p>
        </p:txBody>
      </p:sp>
      <p:sp>
        <p:nvSpPr>
          <p:cNvPr id="34" name="Text Placeholder 7">
            <a:extLst>
              <a:ext uri="{FF2B5EF4-FFF2-40B4-BE49-F238E27FC236}">
                <a16:creationId xmlns:a16="http://schemas.microsoft.com/office/drawing/2014/main" id="{2A33F2D4-FB31-3E1F-B887-273A9EE72119}"/>
              </a:ext>
            </a:extLst>
          </p:cNvPr>
          <p:cNvSpPr>
            <a:spLocks noGrp="1"/>
          </p:cNvSpPr>
          <p:nvPr>
            <p:ph type="body" sz="quarter" idx="17" hasCustomPrompt="1"/>
          </p:nvPr>
        </p:nvSpPr>
        <p:spPr>
          <a:xfrm>
            <a:off x="86703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5" name="Text Placeholder 7">
            <a:extLst>
              <a:ext uri="{FF2B5EF4-FFF2-40B4-BE49-F238E27FC236}">
                <a16:creationId xmlns:a16="http://schemas.microsoft.com/office/drawing/2014/main" id="{29BEF18E-FD13-85B0-2234-81151F5E24D7}"/>
              </a:ext>
            </a:extLst>
          </p:cNvPr>
          <p:cNvSpPr>
            <a:spLocks noGrp="1"/>
          </p:cNvSpPr>
          <p:nvPr>
            <p:ph type="body" sz="quarter" idx="18" hasCustomPrompt="1"/>
          </p:nvPr>
        </p:nvSpPr>
        <p:spPr>
          <a:xfrm>
            <a:off x="4831734"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6" name="Text Placeholder 7">
            <a:extLst>
              <a:ext uri="{FF2B5EF4-FFF2-40B4-BE49-F238E27FC236}">
                <a16:creationId xmlns:a16="http://schemas.microsoft.com/office/drawing/2014/main" id="{14A62EBC-D235-506B-2DEB-2089D75D7D83}"/>
              </a:ext>
            </a:extLst>
          </p:cNvPr>
          <p:cNvSpPr>
            <a:spLocks noGrp="1"/>
          </p:cNvSpPr>
          <p:nvPr>
            <p:ph type="body" sz="quarter" idx="19" hasCustomPrompt="1"/>
          </p:nvPr>
        </p:nvSpPr>
        <p:spPr>
          <a:xfrm>
            <a:off x="896757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8" name="Picture Placeholder 37">
            <a:extLst>
              <a:ext uri="{FF2B5EF4-FFF2-40B4-BE49-F238E27FC236}">
                <a16:creationId xmlns:a16="http://schemas.microsoft.com/office/drawing/2014/main" id="{2E52BD92-AF46-A90E-1470-EB94B7137A99}"/>
              </a:ext>
            </a:extLst>
          </p:cNvPr>
          <p:cNvSpPr>
            <a:spLocks noGrp="1"/>
          </p:cNvSpPr>
          <p:nvPr>
            <p:ph type="pic" sz="quarter" idx="20" hasCustomPrompt="1"/>
          </p:nvPr>
        </p:nvSpPr>
        <p:spPr>
          <a:xfrm>
            <a:off x="86703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39" name="Picture Placeholder 37">
            <a:extLst>
              <a:ext uri="{FF2B5EF4-FFF2-40B4-BE49-F238E27FC236}">
                <a16:creationId xmlns:a16="http://schemas.microsoft.com/office/drawing/2014/main" id="{B7A83F1A-E931-F70D-5B8F-BFB00A8F3B67}"/>
              </a:ext>
            </a:extLst>
          </p:cNvPr>
          <p:cNvSpPr>
            <a:spLocks noGrp="1"/>
          </p:cNvSpPr>
          <p:nvPr>
            <p:ph type="pic" sz="quarter" idx="21" hasCustomPrompt="1"/>
          </p:nvPr>
        </p:nvSpPr>
        <p:spPr>
          <a:xfrm>
            <a:off x="4853898"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40" name="Picture Placeholder 37">
            <a:extLst>
              <a:ext uri="{FF2B5EF4-FFF2-40B4-BE49-F238E27FC236}">
                <a16:creationId xmlns:a16="http://schemas.microsoft.com/office/drawing/2014/main" id="{9513F90E-334A-829D-F53A-FED1F6C3EF75}"/>
              </a:ext>
            </a:extLst>
          </p:cNvPr>
          <p:cNvSpPr>
            <a:spLocks noGrp="1"/>
          </p:cNvSpPr>
          <p:nvPr>
            <p:ph type="pic" sz="quarter" idx="22" hasCustomPrompt="1"/>
          </p:nvPr>
        </p:nvSpPr>
        <p:spPr>
          <a:xfrm>
            <a:off x="896757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Tree>
    <p:extLst>
      <p:ext uri="{BB962C8B-B14F-4D97-AF65-F5344CB8AC3E}">
        <p14:creationId xmlns:p14="http://schemas.microsoft.com/office/powerpoint/2010/main" val="190935883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5106987" cy="155575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9" name="Text Placeholder 11">
            <a:extLst>
              <a:ext uri="{FF2B5EF4-FFF2-40B4-BE49-F238E27FC236}">
                <a16:creationId xmlns:a16="http://schemas.microsoft.com/office/drawing/2014/main" id="{D3C9EB9C-4A8F-B8BF-1892-F4AD2D8FA223}"/>
              </a:ext>
            </a:extLst>
          </p:cNvPr>
          <p:cNvSpPr>
            <a:spLocks noGrp="1"/>
          </p:cNvSpPr>
          <p:nvPr>
            <p:ph type="body" sz="quarter" idx="15" hasCustomPrompt="1"/>
          </p:nvPr>
        </p:nvSpPr>
        <p:spPr>
          <a:xfrm>
            <a:off x="873124" y="2657475"/>
            <a:ext cx="5106605" cy="1160763"/>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below.  [Calibri bold, 20pt, Plum]</a:t>
            </a:r>
          </a:p>
          <a:p>
            <a:pPr lvl="0"/>
            <a:endParaRPr lang="en-GB" dirty="0"/>
          </a:p>
        </p:txBody>
      </p:sp>
      <p:sp>
        <p:nvSpPr>
          <p:cNvPr id="3" name="Content Placeholder 2">
            <a:extLst>
              <a:ext uri="{FF2B5EF4-FFF2-40B4-BE49-F238E27FC236}">
                <a16:creationId xmlns:a16="http://schemas.microsoft.com/office/drawing/2014/main" id="{F3A64AFD-3924-C719-7AD3-1FE952E252C1}"/>
              </a:ext>
            </a:extLst>
          </p:cNvPr>
          <p:cNvSpPr>
            <a:spLocks noGrp="1"/>
          </p:cNvSpPr>
          <p:nvPr>
            <p:ph sz="quarter" idx="16" hasCustomPrompt="1"/>
          </p:nvPr>
        </p:nvSpPr>
        <p:spPr>
          <a:xfrm>
            <a:off x="6586156" y="645747"/>
            <a:ext cx="5301926" cy="5458192"/>
          </a:xfrm>
        </p:spPr>
        <p:txBody>
          <a:bodyPr anchor="ctr" anchorCtr="0"/>
          <a:lstStyle>
            <a:lvl1pPr algn="ctr">
              <a:defRPr/>
            </a:lvl1pPr>
          </a:lstStyle>
          <a:p>
            <a:pPr lvl="0"/>
            <a:r>
              <a:rPr lang="en-GB" dirty="0"/>
              <a:t>Insert figure here</a:t>
            </a:r>
            <a:endParaRPr lang="en-US" dirty="0"/>
          </a:p>
        </p:txBody>
      </p:sp>
      <p:sp>
        <p:nvSpPr>
          <p:cNvPr id="12" name="Text Placeholder 7">
            <a:extLst>
              <a:ext uri="{FF2B5EF4-FFF2-40B4-BE49-F238E27FC236}">
                <a16:creationId xmlns:a16="http://schemas.microsoft.com/office/drawing/2014/main" id="{6D811831-CE28-F8C7-6F08-DB5ED3252C8A}"/>
              </a:ext>
            </a:extLst>
          </p:cNvPr>
          <p:cNvSpPr>
            <a:spLocks noGrp="1"/>
          </p:cNvSpPr>
          <p:nvPr>
            <p:ph type="body" sz="quarter" idx="17" hasCustomPrompt="1"/>
          </p:nvPr>
        </p:nvSpPr>
        <p:spPr>
          <a:xfrm>
            <a:off x="872743" y="4201875"/>
            <a:ext cx="5004486"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Tree>
    <p:extLst>
      <p:ext uri="{BB962C8B-B14F-4D97-AF65-F5344CB8AC3E}">
        <p14:creationId xmlns:p14="http://schemas.microsoft.com/office/powerpoint/2010/main" val="66060782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6586148"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A027AC72-72A3-AED3-F3DC-1E6A3D91A566}"/>
              </a:ext>
            </a:extLst>
          </p:cNvPr>
          <p:cNvSpPr>
            <a:spLocks noGrp="1"/>
          </p:cNvSpPr>
          <p:nvPr>
            <p:ph type="body" sz="quarter" idx="16" hasCustomPrompt="1"/>
          </p:nvPr>
        </p:nvSpPr>
        <p:spPr>
          <a:xfrm>
            <a:off x="872743" y="2058191"/>
            <a:ext cx="10552829" cy="365125"/>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r>
              <a:rPr lang="en-US" dirty="0"/>
              <a:t>This is an intro blurb or quote. [Calibri bold, 16pt, dark purple]</a:t>
            </a:r>
          </a:p>
        </p:txBody>
      </p:sp>
      <p:sp>
        <p:nvSpPr>
          <p:cNvPr id="7" name="Content Placeholder 6">
            <a:extLst>
              <a:ext uri="{FF2B5EF4-FFF2-40B4-BE49-F238E27FC236}">
                <a16:creationId xmlns:a16="http://schemas.microsoft.com/office/drawing/2014/main" id="{715BF409-2D16-5E5F-4E07-62BD988061CD}"/>
              </a:ext>
            </a:extLst>
          </p:cNvPr>
          <p:cNvSpPr>
            <a:spLocks noGrp="1"/>
          </p:cNvSpPr>
          <p:nvPr>
            <p:ph sz="quarter" idx="17" hasCustomPrompt="1"/>
          </p:nvPr>
        </p:nvSpPr>
        <p:spPr>
          <a:xfrm>
            <a:off x="873125" y="2619374"/>
            <a:ext cx="10552113" cy="3484863"/>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48622712"/>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58C93-3D5C-1F48-9AC1-1A8751FD0817}"/>
              </a:ext>
            </a:extLst>
          </p:cNvPr>
          <p:cNvSpPr>
            <a:spLocks noGrp="1"/>
          </p:cNvSpPr>
          <p:nvPr>
            <p:ph type="title"/>
          </p:nvPr>
        </p:nvSpPr>
        <p:spPr>
          <a:xfrm>
            <a:off x="961770" y="586904"/>
            <a:ext cx="6489354" cy="1325563"/>
          </a:xfrm>
          <a:prstGeom prst="rect">
            <a:avLst/>
          </a:prstGeom>
        </p:spPr>
        <p:txBody>
          <a:bodyPr vert="horz" lIns="0" tIns="0" rIns="0" bIns="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08C8BB9-08C8-7B46-B853-44601B7C12C1}"/>
              </a:ext>
            </a:extLst>
          </p:cNvPr>
          <p:cNvSpPr>
            <a:spLocks noGrp="1"/>
          </p:cNvSpPr>
          <p:nvPr>
            <p:ph type="body" idx="1"/>
          </p:nvPr>
        </p:nvSpPr>
        <p:spPr>
          <a:xfrm>
            <a:off x="961770" y="2485212"/>
            <a:ext cx="10515600" cy="3298393"/>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13" name="Footer Placeholder 4">
            <a:extLst>
              <a:ext uri="{FF2B5EF4-FFF2-40B4-BE49-F238E27FC236}">
                <a16:creationId xmlns:a16="http://schemas.microsoft.com/office/drawing/2014/main" id="{739B3491-250D-9DAD-5AB5-9074269F242C}"/>
              </a:ext>
            </a:extLst>
          </p:cNvPr>
          <p:cNvSpPr>
            <a:spLocks noGrp="1"/>
          </p:cNvSpPr>
          <p:nvPr>
            <p:ph type="ftr" sz="quarter" idx="3"/>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EDD2848F-F5C0-4692-456A-978CC7B5DF7F}"/>
              </a:ext>
            </a:extLst>
          </p:cNvPr>
          <p:cNvSpPr>
            <a:spLocks noGrp="1"/>
          </p:cNvSpPr>
          <p:nvPr>
            <p:ph type="sldNum" sz="quarter" idx="4"/>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spTree>
    <p:extLst>
      <p:ext uri="{BB962C8B-B14F-4D97-AF65-F5344CB8AC3E}">
        <p14:creationId xmlns:p14="http://schemas.microsoft.com/office/powerpoint/2010/main" val="13159031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5" r:id="rId3"/>
    <p:sldLayoutId id="2147483664" r:id="rId4"/>
    <p:sldLayoutId id="2147483656" r:id="rId5"/>
    <p:sldLayoutId id="2147483660" r:id="rId6"/>
    <p:sldLayoutId id="2147483663" r:id="rId7"/>
    <p:sldLayoutId id="2147483657" r:id="rId8"/>
    <p:sldLayoutId id="2147483662" r:id="rId9"/>
    <p:sldLayoutId id="2147483661" r:id="rId10"/>
  </p:sldLayoutIdLst>
  <p:transition spd="med">
    <p:pull/>
  </p:transition>
  <p:hf hdr="0" dt="0"/>
  <p:txStyles>
    <p:titleStyle>
      <a:lvl1pPr algn="l" defTabSz="914400" rtl="0" eaLnBrk="1" latinLnBrk="0" hangingPunct="1">
        <a:lnSpc>
          <a:spcPct val="90000"/>
        </a:lnSpc>
        <a:spcBef>
          <a:spcPct val="0"/>
        </a:spcBef>
        <a:buNone/>
        <a:defRPr sz="3600" b="1" i="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orient="horz" pos="323" userDrawn="1">
          <p15:clr>
            <a:srgbClr val="F26B43"/>
          </p15:clr>
        </p15:guide>
        <p15:guide id="5" pos="5337" userDrawn="1">
          <p15:clr>
            <a:srgbClr val="F26B43"/>
          </p15:clr>
        </p15:guide>
        <p15:guide id="6" orient="horz" pos="52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package" Target="../embeddings/Microsoft_Excel_Worksheet.xlsx"/><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09F07E-3434-02F7-AB09-26B86B5873BF}"/>
              </a:ext>
            </a:extLst>
          </p:cNvPr>
          <p:cNvSpPr>
            <a:spLocks noGrp="1"/>
          </p:cNvSpPr>
          <p:nvPr>
            <p:ph type="title" idx="4294967295"/>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Evaluating the Accuracy of a Predictive Cancer Test</a:t>
            </a:r>
          </a:p>
        </p:txBody>
      </p:sp>
      <p:pic>
        <p:nvPicPr>
          <p:cNvPr id="2050" name="Picture 2">
            <a:extLst>
              <a:ext uri="{FF2B5EF4-FFF2-40B4-BE49-F238E27FC236}">
                <a16:creationId xmlns:a16="http://schemas.microsoft.com/office/drawing/2014/main" id="{DD233C4D-776B-A75C-28F4-2526F6CDB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5031"/>
            <a:ext cx="5534722" cy="405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05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8ECC8A-41D3-4AD0-7569-A92957E93AE2}"/>
              </a:ext>
            </a:extLst>
          </p:cNvPr>
          <p:cNvSpPr>
            <a:spLocks noGrp="1"/>
          </p:cNvSpPr>
          <p:nvPr>
            <p:ph type="sldNum" sz="quarter" idx="12"/>
          </p:nvPr>
        </p:nvSpPr>
        <p:spPr/>
        <p:txBody>
          <a:bodyPr/>
          <a:lstStyle/>
          <a:p>
            <a:fld id="{C3AD2BBB-68AE-C949-A9DC-64F8B3053AF7}" type="slidenum">
              <a:rPr lang="en-US" smtClean="0"/>
              <a:pPr/>
              <a:t>10</a:t>
            </a:fld>
            <a:endParaRPr lang="en-US" dirty="0"/>
          </a:p>
        </p:txBody>
      </p:sp>
      <p:sp>
        <p:nvSpPr>
          <p:cNvPr id="4" name="Text Placeholder 3">
            <a:extLst>
              <a:ext uri="{FF2B5EF4-FFF2-40B4-BE49-F238E27FC236}">
                <a16:creationId xmlns:a16="http://schemas.microsoft.com/office/drawing/2014/main" id="{F821805A-24FE-CFE9-B8DB-022B58F5AB24}"/>
              </a:ext>
            </a:extLst>
          </p:cNvPr>
          <p:cNvSpPr>
            <a:spLocks noGrp="1"/>
          </p:cNvSpPr>
          <p:nvPr>
            <p:ph type="body" sz="quarter" idx="14"/>
          </p:nvPr>
        </p:nvSpPr>
        <p:spPr/>
        <p:txBody>
          <a:bodyPr/>
          <a:lstStyle/>
          <a:p>
            <a:r>
              <a:rPr lang="en-AU" dirty="0"/>
              <a:t>Lessons learned and suggestions for Improvement</a:t>
            </a:r>
          </a:p>
        </p:txBody>
      </p:sp>
      <p:sp>
        <p:nvSpPr>
          <p:cNvPr id="6" name="Text Placeholder 5">
            <a:extLst>
              <a:ext uri="{FF2B5EF4-FFF2-40B4-BE49-F238E27FC236}">
                <a16:creationId xmlns:a16="http://schemas.microsoft.com/office/drawing/2014/main" id="{0ABF7D19-8962-2953-E95F-738678E2B26C}"/>
              </a:ext>
            </a:extLst>
          </p:cNvPr>
          <p:cNvSpPr>
            <a:spLocks noGrp="1"/>
          </p:cNvSpPr>
          <p:nvPr>
            <p:ph type="body" sz="quarter" idx="15"/>
          </p:nvPr>
        </p:nvSpPr>
        <p:spPr>
          <a:xfrm>
            <a:off x="873124" y="2350640"/>
            <a:ext cx="6729459" cy="697360"/>
          </a:xfrm>
        </p:spPr>
        <p:txBody>
          <a:bodyPr/>
          <a:lstStyle/>
          <a:p>
            <a:r>
              <a:rPr lang="en-AU" dirty="0"/>
              <a:t>There are proven use cases where quality control of complex diagnostic test results is performed by machine learning.</a:t>
            </a:r>
          </a:p>
        </p:txBody>
      </p:sp>
      <p:sp>
        <p:nvSpPr>
          <p:cNvPr id="7" name="Text Placeholder 5">
            <a:extLst>
              <a:ext uri="{FF2B5EF4-FFF2-40B4-BE49-F238E27FC236}">
                <a16:creationId xmlns:a16="http://schemas.microsoft.com/office/drawing/2014/main" id="{FA0BDAC6-6420-39CB-81DD-98F365B648A0}"/>
              </a:ext>
            </a:extLst>
          </p:cNvPr>
          <p:cNvSpPr txBox="1">
            <a:spLocks/>
          </p:cNvSpPr>
          <p:nvPr/>
        </p:nvSpPr>
        <p:spPr>
          <a:xfrm>
            <a:off x="873124" y="3280406"/>
            <a:ext cx="7265035" cy="69736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pPr>
            <a:r>
              <a:rPr lang="en-AU" dirty="0"/>
              <a:t>Our neural network approach has potential but requires</a:t>
            </a:r>
          </a:p>
          <a:p>
            <a:pPr marL="342900" indent="-342900">
              <a:spcBef>
                <a:spcPts val="300"/>
              </a:spcBef>
              <a:buFont typeface="Arial" panose="020B0604020202020204" pitchFamily="34" charset="0"/>
              <a:buChar char="•"/>
            </a:pPr>
            <a:r>
              <a:rPr lang="en-AU" dirty="0"/>
              <a:t>larger training set</a:t>
            </a:r>
          </a:p>
          <a:p>
            <a:pPr marL="342900" indent="-342900">
              <a:spcBef>
                <a:spcPts val="300"/>
              </a:spcBef>
              <a:buFont typeface="Arial" panose="020B0604020202020204" pitchFamily="34" charset="0"/>
              <a:buChar char="•"/>
            </a:pPr>
            <a:r>
              <a:rPr lang="en-AU" dirty="0"/>
              <a:t>augmentation techniques</a:t>
            </a:r>
          </a:p>
          <a:p>
            <a:pPr marL="342900" indent="-342900">
              <a:spcBef>
                <a:spcPts val="300"/>
              </a:spcBef>
              <a:buFont typeface="Arial" panose="020B0604020202020204" pitchFamily="34" charset="0"/>
              <a:buChar char="•"/>
            </a:pPr>
            <a:r>
              <a:rPr lang="en-AU" dirty="0"/>
              <a:t>audit of input features</a:t>
            </a:r>
          </a:p>
        </p:txBody>
      </p:sp>
      <p:sp>
        <p:nvSpPr>
          <p:cNvPr id="9" name="Text Placeholder 5">
            <a:extLst>
              <a:ext uri="{FF2B5EF4-FFF2-40B4-BE49-F238E27FC236}">
                <a16:creationId xmlns:a16="http://schemas.microsoft.com/office/drawing/2014/main" id="{7564293B-3ACA-434B-E4F8-3303AE861B83}"/>
              </a:ext>
            </a:extLst>
          </p:cNvPr>
          <p:cNvSpPr txBox="1">
            <a:spLocks/>
          </p:cNvSpPr>
          <p:nvPr/>
        </p:nvSpPr>
        <p:spPr>
          <a:xfrm>
            <a:off x="872742" y="4834289"/>
            <a:ext cx="10323577" cy="69736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Our random forest approach lacked accuracy but is more explainable than the neural network model suggesting use of</a:t>
            </a:r>
          </a:p>
          <a:p>
            <a:pPr marL="285750" indent="-285750">
              <a:spcBef>
                <a:spcPts val="300"/>
              </a:spcBef>
              <a:buFont typeface="Arial" panose="020B0604020202020204" pitchFamily="34" charset="0"/>
              <a:buChar char="•"/>
            </a:pPr>
            <a:r>
              <a:rPr lang="en-AU" dirty="0"/>
              <a:t>logistic regression</a:t>
            </a:r>
          </a:p>
          <a:p>
            <a:pPr marL="285750" indent="-285750">
              <a:spcBef>
                <a:spcPts val="300"/>
              </a:spcBef>
              <a:buFont typeface="Arial" panose="020B0604020202020204" pitchFamily="34" charset="0"/>
              <a:buChar char="•"/>
            </a:pPr>
            <a:r>
              <a:rPr lang="en-AU" dirty="0"/>
              <a:t>support vector model</a:t>
            </a:r>
          </a:p>
          <a:p>
            <a:endParaRPr lang="en-AU" dirty="0"/>
          </a:p>
        </p:txBody>
      </p:sp>
    </p:spTree>
    <p:extLst>
      <p:ext uri="{BB962C8B-B14F-4D97-AF65-F5344CB8AC3E}">
        <p14:creationId xmlns:p14="http://schemas.microsoft.com/office/powerpoint/2010/main" val="1102597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091DBF-AACF-87BD-3BD1-0DA30CB364F9}"/>
              </a:ext>
            </a:extLst>
          </p:cNvPr>
          <p:cNvSpPr>
            <a:spLocks noGrp="1"/>
          </p:cNvSpPr>
          <p:nvPr>
            <p:ph type="title"/>
          </p:nvPr>
        </p:nvSpPr>
        <p:spPr/>
        <p:txBody>
          <a:bodyPr/>
          <a:lstStyle/>
          <a:p>
            <a:r>
              <a:rPr lang="en-US" dirty="0"/>
              <a:t>Thank you for listening</a:t>
            </a:r>
            <a:br>
              <a:rPr lang="en-US" dirty="0"/>
            </a:br>
            <a:br>
              <a:rPr lang="en-US" dirty="0"/>
            </a:br>
            <a:r>
              <a:rPr lang="en-US" dirty="0"/>
              <a:t>We are:</a:t>
            </a:r>
            <a:br>
              <a:rPr lang="en-US" dirty="0"/>
            </a:br>
            <a:r>
              <a:rPr lang="en-US" dirty="0"/>
              <a:t>Andrew Fellowes</a:t>
            </a:r>
            <a:br>
              <a:rPr lang="en-US" dirty="0"/>
            </a:br>
            <a:r>
              <a:rPr lang="en-US" dirty="0"/>
              <a:t>Roberto </a:t>
            </a:r>
            <a:r>
              <a:rPr lang="en-US" dirty="0" err="1"/>
              <a:t>Sammassimo</a:t>
            </a:r>
            <a:br>
              <a:rPr lang="en-US" dirty="0"/>
            </a:br>
            <a:r>
              <a:rPr lang="en-US" dirty="0"/>
              <a:t>Richard </a:t>
            </a:r>
            <a:r>
              <a:rPr lang="en-US" dirty="0" err="1"/>
              <a:t>Soos</a:t>
            </a:r>
            <a:br>
              <a:rPr lang="en-US" dirty="0"/>
            </a:br>
            <a:r>
              <a:rPr lang="en-US" dirty="0"/>
              <a:t>Richard Thornton</a:t>
            </a:r>
            <a:br>
              <a:rPr lang="en-US" dirty="0"/>
            </a:br>
            <a:br>
              <a:rPr lang="en-US" dirty="0"/>
            </a:br>
            <a:r>
              <a:rPr lang="en-US" dirty="0"/>
              <a:t>We are glad its over</a:t>
            </a:r>
          </a:p>
        </p:txBody>
      </p:sp>
      <p:pic>
        <p:nvPicPr>
          <p:cNvPr id="1026" name="Picture 2" descr="Profile photo for Andrew Fellowes">
            <a:extLst>
              <a:ext uri="{FF2B5EF4-FFF2-40B4-BE49-F238E27FC236}">
                <a16:creationId xmlns:a16="http://schemas.microsoft.com/office/drawing/2014/main" id="{FDE2B827-551C-F67A-F9CE-F7C1D5C0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641" y="272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Richard Thornton">
            <a:extLst>
              <a:ext uri="{FF2B5EF4-FFF2-40B4-BE49-F238E27FC236}">
                <a16:creationId xmlns:a16="http://schemas.microsoft.com/office/drawing/2014/main" id="{FFAFC12E-146E-2127-649D-6CA59D135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641" y="434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Roberto Sammassimo">
            <a:extLst>
              <a:ext uri="{FF2B5EF4-FFF2-40B4-BE49-F238E27FC236}">
                <a16:creationId xmlns:a16="http://schemas.microsoft.com/office/drawing/2014/main" id="{97CA051A-4152-F54D-392F-380C8E1E5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641" y="326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Richard Soos">
            <a:extLst>
              <a:ext uri="{FF2B5EF4-FFF2-40B4-BE49-F238E27FC236}">
                <a16:creationId xmlns:a16="http://schemas.microsoft.com/office/drawing/2014/main" id="{3AA7C92F-BA32-3853-ECF0-774BAAA3E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3744" y="38091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3792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C35760-E74F-3D9C-291E-DED6DF432A4C}"/>
              </a:ext>
            </a:extLst>
          </p:cNvPr>
          <p:cNvSpPr>
            <a:spLocks noGrp="1"/>
          </p:cNvSpPr>
          <p:nvPr>
            <p:ph type="sldNum" sz="quarter" idx="12"/>
          </p:nvPr>
        </p:nvSpPr>
        <p:spPr/>
        <p:txBody>
          <a:bodyPr/>
          <a:lstStyle/>
          <a:p>
            <a:fld id="{C3AD2BBB-68AE-C949-A9DC-64F8B3053AF7}" type="slidenum">
              <a:rPr lang="en-US" smtClean="0"/>
              <a:pPr/>
              <a:t>12</a:t>
            </a:fld>
            <a:endParaRPr lang="en-US" dirty="0"/>
          </a:p>
        </p:txBody>
      </p:sp>
      <p:sp>
        <p:nvSpPr>
          <p:cNvPr id="4" name="Text Placeholder 3">
            <a:extLst>
              <a:ext uri="{FF2B5EF4-FFF2-40B4-BE49-F238E27FC236}">
                <a16:creationId xmlns:a16="http://schemas.microsoft.com/office/drawing/2014/main" id="{B49B4394-EE84-5913-F3D0-DD1C9D10EDB5}"/>
              </a:ext>
            </a:extLst>
          </p:cNvPr>
          <p:cNvSpPr>
            <a:spLocks noGrp="1"/>
          </p:cNvSpPr>
          <p:nvPr>
            <p:ph type="body" sz="quarter" idx="13"/>
          </p:nvPr>
        </p:nvSpPr>
        <p:spPr>
          <a:xfrm>
            <a:off x="872743" y="645746"/>
            <a:ext cx="5693520" cy="1555750"/>
          </a:xfrm>
        </p:spPr>
        <p:txBody>
          <a:bodyPr/>
          <a:lstStyle/>
          <a:p>
            <a:r>
              <a:rPr lang="en-AU" b="0" dirty="0"/>
              <a:t>UMAP (</a:t>
            </a:r>
            <a:r>
              <a:rPr lang="en-AU" b="0" dirty="0">
                <a:effectLst/>
              </a:rPr>
              <a:t>Uniform Manifold Approximation and Projection)</a:t>
            </a:r>
            <a:endParaRPr lang="en-AU" b="0" dirty="0"/>
          </a:p>
        </p:txBody>
      </p:sp>
      <p:sp>
        <p:nvSpPr>
          <p:cNvPr id="5" name="Text Placeholder 4">
            <a:extLst>
              <a:ext uri="{FF2B5EF4-FFF2-40B4-BE49-F238E27FC236}">
                <a16:creationId xmlns:a16="http://schemas.microsoft.com/office/drawing/2014/main" id="{36268754-C36F-FB58-7505-98298D278CE2}"/>
              </a:ext>
            </a:extLst>
          </p:cNvPr>
          <p:cNvSpPr>
            <a:spLocks noGrp="1"/>
          </p:cNvSpPr>
          <p:nvPr>
            <p:ph type="body" sz="quarter" idx="15"/>
          </p:nvPr>
        </p:nvSpPr>
        <p:spPr/>
        <p:txBody>
          <a:bodyPr/>
          <a:lstStyle/>
          <a:p>
            <a:r>
              <a:rPr lang="en-AU" dirty="0"/>
              <a:t>https://</a:t>
            </a:r>
            <a:r>
              <a:rPr lang="en-AU" dirty="0" err="1"/>
              <a:t>github.com</a:t>
            </a:r>
            <a:r>
              <a:rPr lang="en-AU" dirty="0"/>
              <a:t>/</a:t>
            </a:r>
            <a:r>
              <a:rPr lang="en-AU" dirty="0" err="1"/>
              <a:t>lmcinnes</a:t>
            </a:r>
            <a:r>
              <a:rPr lang="en-AU" dirty="0"/>
              <a:t>/</a:t>
            </a:r>
            <a:r>
              <a:rPr lang="en-AU" dirty="0" err="1"/>
              <a:t>umap</a:t>
            </a:r>
            <a:endParaRPr lang="en-AU" dirty="0"/>
          </a:p>
        </p:txBody>
      </p:sp>
      <p:sp>
        <p:nvSpPr>
          <p:cNvPr id="8" name="Text Placeholder 7">
            <a:extLst>
              <a:ext uri="{FF2B5EF4-FFF2-40B4-BE49-F238E27FC236}">
                <a16:creationId xmlns:a16="http://schemas.microsoft.com/office/drawing/2014/main" id="{40BA98C9-B775-5426-2654-0B807B5B0B6B}"/>
              </a:ext>
            </a:extLst>
          </p:cNvPr>
          <p:cNvSpPr>
            <a:spLocks noGrp="1"/>
          </p:cNvSpPr>
          <p:nvPr>
            <p:ph type="body" sz="quarter" idx="17"/>
          </p:nvPr>
        </p:nvSpPr>
        <p:spPr/>
        <p:txBody>
          <a:bodyPr/>
          <a:lstStyle/>
          <a:p>
            <a:r>
              <a:rPr lang="en-AU" dirty="0"/>
              <a:t>UMAP is a fast general purpose dimension reduction algorithm like PCA that can handle large, high dimensional and sparse datasets. </a:t>
            </a:r>
          </a:p>
        </p:txBody>
      </p:sp>
      <p:pic>
        <p:nvPicPr>
          <p:cNvPr id="1026" name="Picture 2" descr="How to use AlignedUMAP — umap 0.5 documentation">
            <a:extLst>
              <a:ext uri="{FF2B5EF4-FFF2-40B4-BE49-F238E27FC236}">
                <a16:creationId xmlns:a16="http://schemas.microsoft.com/office/drawing/2014/main" id="{04F8725E-73D4-3D48-0D8E-033C88612985}"/>
              </a:ext>
            </a:extLst>
          </p:cNvPr>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7332663" y="147002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33151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44550E-7E5D-2D4E-536A-92157951685C}"/>
              </a:ext>
            </a:extLst>
          </p:cNvPr>
          <p:cNvSpPr>
            <a:spLocks noGrp="1"/>
          </p:cNvSpPr>
          <p:nvPr>
            <p:ph type="sldNum" sz="quarter" idx="12"/>
          </p:nvPr>
        </p:nvSpPr>
        <p:spPr/>
        <p:txBody>
          <a:bodyPr/>
          <a:lstStyle/>
          <a:p>
            <a:fld id="{C3AD2BBB-68AE-C949-A9DC-64F8B3053AF7}" type="slidenum">
              <a:rPr lang="en-US" smtClean="0"/>
              <a:pPr/>
              <a:t>2</a:t>
            </a:fld>
            <a:endParaRPr lang="en-US" dirty="0"/>
          </a:p>
        </p:txBody>
      </p:sp>
      <p:sp>
        <p:nvSpPr>
          <p:cNvPr id="4" name="Text Placeholder 3">
            <a:extLst>
              <a:ext uri="{FF2B5EF4-FFF2-40B4-BE49-F238E27FC236}">
                <a16:creationId xmlns:a16="http://schemas.microsoft.com/office/drawing/2014/main" id="{95D17D78-D5D7-DE1A-ACDC-2AAF209F2BD5}"/>
              </a:ext>
            </a:extLst>
          </p:cNvPr>
          <p:cNvSpPr>
            <a:spLocks noGrp="1"/>
          </p:cNvSpPr>
          <p:nvPr>
            <p:ph type="body" sz="quarter" idx="14"/>
          </p:nvPr>
        </p:nvSpPr>
        <p:spPr/>
        <p:txBody>
          <a:bodyPr/>
          <a:lstStyle/>
          <a:p>
            <a:r>
              <a:rPr lang="en-US" dirty="0">
                <a:solidFill>
                  <a:schemeClr val="accent1"/>
                </a:solidFill>
              </a:rPr>
              <a:t>Many Ovarian Cancers Develop Genomic Instability</a:t>
            </a:r>
            <a:endParaRPr lang="en-US" dirty="0"/>
          </a:p>
        </p:txBody>
      </p:sp>
      <p:sp>
        <p:nvSpPr>
          <p:cNvPr id="5" name="Text Placeholder 4">
            <a:extLst>
              <a:ext uri="{FF2B5EF4-FFF2-40B4-BE49-F238E27FC236}">
                <a16:creationId xmlns:a16="http://schemas.microsoft.com/office/drawing/2014/main" id="{8F51CA52-32A4-05F7-751A-1D4645703E91}"/>
              </a:ext>
            </a:extLst>
          </p:cNvPr>
          <p:cNvSpPr>
            <a:spLocks noGrp="1"/>
          </p:cNvSpPr>
          <p:nvPr>
            <p:ph type="body" sz="quarter" idx="16"/>
          </p:nvPr>
        </p:nvSpPr>
        <p:spPr>
          <a:xfrm>
            <a:off x="5609967" y="3843045"/>
            <a:ext cx="4979655" cy="1972283"/>
          </a:xfrm>
        </p:spPr>
        <p:txBody>
          <a:bodyPr/>
          <a:lstStyle/>
          <a:p>
            <a:r>
              <a:rPr lang="en-US" b="1" dirty="0">
                <a:latin typeface="Calibri" panose="020F0502020204030204" pitchFamily="34" charset="0"/>
                <a:cs typeface="Calibri" panose="020F0502020204030204" pitchFamily="34" charset="0"/>
              </a:rPr>
              <a:t>Why Measure Genomic Instability</a:t>
            </a:r>
          </a:p>
          <a:p>
            <a:r>
              <a:rPr lang="en-US" dirty="0"/>
              <a:t>A new class of drug is very effective at killing cancer cells that have </a:t>
            </a:r>
            <a:r>
              <a:rPr lang="en-US" dirty="0">
                <a:latin typeface="Calibri" panose="020F0502020204030204" pitchFamily="34" charset="0"/>
                <a:cs typeface="Calibri" panose="020F0502020204030204" pitchFamily="34" charset="0"/>
              </a:rPr>
              <a:t>Genomic Instability, </a:t>
            </a:r>
            <a:r>
              <a:rPr lang="en-US" dirty="0"/>
              <a:t>but it is not toxic to normal cells. </a:t>
            </a:r>
          </a:p>
          <a:p>
            <a:r>
              <a:rPr lang="en-US" dirty="0"/>
              <a:t>Genomic Instability is now an important </a:t>
            </a:r>
            <a:r>
              <a:rPr lang="en-US" dirty="0">
                <a:latin typeface="Calibri" panose="020F0502020204030204" pitchFamily="34" charset="0"/>
                <a:cs typeface="Calibri" panose="020F0502020204030204" pitchFamily="34" charset="0"/>
              </a:rPr>
              <a:t>biomarker</a:t>
            </a:r>
            <a:r>
              <a:rPr lang="en-US" dirty="0"/>
              <a:t> </a:t>
            </a:r>
            <a:r>
              <a:rPr lang="en-US" b="1" dirty="0"/>
              <a:t>predicting benefit </a:t>
            </a:r>
            <a:r>
              <a:rPr lang="en-US" dirty="0"/>
              <a:t>from these drugs. Patients whose tumors lack Genomic Instability will not benefit.</a:t>
            </a:r>
          </a:p>
        </p:txBody>
      </p:sp>
      <p:sp>
        <p:nvSpPr>
          <p:cNvPr id="6" name="Text Placeholder 5">
            <a:extLst>
              <a:ext uri="{FF2B5EF4-FFF2-40B4-BE49-F238E27FC236}">
                <a16:creationId xmlns:a16="http://schemas.microsoft.com/office/drawing/2014/main" id="{E01C5B28-95C5-43F1-D1D0-FE261B81E6AC}"/>
              </a:ext>
            </a:extLst>
          </p:cNvPr>
          <p:cNvSpPr>
            <a:spLocks noGrp="1"/>
          </p:cNvSpPr>
          <p:nvPr>
            <p:ph type="body" sz="quarter" idx="15"/>
          </p:nvPr>
        </p:nvSpPr>
        <p:spPr>
          <a:xfrm>
            <a:off x="873124" y="2731708"/>
            <a:ext cx="4135755" cy="1185570"/>
          </a:xfrm>
        </p:spPr>
        <p:txBody>
          <a:bodyPr/>
          <a:lstStyle/>
          <a:p>
            <a:r>
              <a:rPr lang="en-US" dirty="0"/>
              <a:t>Genomic Instability is a feature of certain cancers and is caused by defective DNA repair, for example when the </a:t>
            </a:r>
            <a:r>
              <a:rPr lang="en-US" i="1" dirty="0"/>
              <a:t>BRCA</a:t>
            </a:r>
            <a:r>
              <a:rPr lang="en-US" dirty="0"/>
              <a:t> genes stop functioning</a:t>
            </a:r>
          </a:p>
        </p:txBody>
      </p:sp>
      <p:pic>
        <p:nvPicPr>
          <p:cNvPr id="7" name="Graphic 6">
            <a:extLst>
              <a:ext uri="{FF2B5EF4-FFF2-40B4-BE49-F238E27FC236}">
                <a16:creationId xmlns:a16="http://schemas.microsoft.com/office/drawing/2014/main" id="{D6EE6428-1638-C46E-D5F2-028331CCB1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0060" y="4430129"/>
            <a:ext cx="2039422" cy="92004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9E455AB-EFF5-EFBD-530A-15B28F378106}"/>
              </a:ext>
            </a:extLst>
          </p:cNvPr>
          <p:cNvSpPr txBox="1"/>
          <p:nvPr/>
        </p:nvSpPr>
        <p:spPr>
          <a:xfrm>
            <a:off x="1103393" y="5374422"/>
            <a:ext cx="2773724" cy="923330"/>
          </a:xfrm>
          <a:prstGeom prst="rect">
            <a:avLst/>
          </a:prstGeom>
          <a:noFill/>
        </p:spPr>
        <p:txBody>
          <a:bodyPr wrap="square" rtlCol="0">
            <a:spAutoFit/>
          </a:bodyPr>
          <a:lstStyle/>
          <a:p>
            <a:r>
              <a:rPr lang="en-AU" dirty="0"/>
              <a:t>When </a:t>
            </a:r>
            <a:r>
              <a:rPr lang="en-AU" i="1" dirty="0"/>
              <a:t>BRCA1 </a:t>
            </a:r>
            <a:r>
              <a:rPr lang="en-AU" dirty="0"/>
              <a:t>or</a:t>
            </a:r>
            <a:r>
              <a:rPr lang="en-AU" i="1" dirty="0"/>
              <a:t> BRCA2</a:t>
            </a:r>
            <a:r>
              <a:rPr lang="en-AU" dirty="0"/>
              <a:t> is lost, double strand breaks don’t get repaired properly </a:t>
            </a:r>
          </a:p>
        </p:txBody>
      </p:sp>
    </p:spTree>
    <p:extLst>
      <p:ext uri="{BB962C8B-B14F-4D97-AF65-F5344CB8AC3E}">
        <p14:creationId xmlns:p14="http://schemas.microsoft.com/office/powerpoint/2010/main" val="393831354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7249BF-7B29-739D-2DA8-2D82B0DFFE4A}"/>
              </a:ext>
            </a:extLst>
          </p:cNvPr>
          <p:cNvSpPr>
            <a:spLocks noGrp="1"/>
          </p:cNvSpPr>
          <p:nvPr>
            <p:ph type="sldNum" sz="quarter" idx="12"/>
          </p:nvPr>
        </p:nvSpPr>
        <p:spPr/>
        <p:txBody>
          <a:bodyPr/>
          <a:lstStyle/>
          <a:p>
            <a:fld id="{C3AD2BBB-68AE-C949-A9DC-64F8B3053AF7}" type="slidenum">
              <a:rPr lang="en-US" smtClean="0"/>
              <a:pPr/>
              <a:t>3</a:t>
            </a:fld>
            <a:endParaRPr lang="en-US" dirty="0"/>
          </a:p>
        </p:txBody>
      </p:sp>
      <p:sp>
        <p:nvSpPr>
          <p:cNvPr id="4" name="Text Placeholder 3">
            <a:extLst>
              <a:ext uri="{FF2B5EF4-FFF2-40B4-BE49-F238E27FC236}">
                <a16:creationId xmlns:a16="http://schemas.microsoft.com/office/drawing/2014/main" id="{64225715-21B1-9B01-BB3E-699E5D6771AE}"/>
              </a:ext>
            </a:extLst>
          </p:cNvPr>
          <p:cNvSpPr>
            <a:spLocks noGrp="1"/>
          </p:cNvSpPr>
          <p:nvPr>
            <p:ph type="body" sz="quarter" idx="14"/>
          </p:nvPr>
        </p:nvSpPr>
        <p:spPr/>
        <p:txBody>
          <a:bodyPr/>
          <a:lstStyle/>
          <a:p>
            <a:r>
              <a:rPr lang="en-AU" dirty="0"/>
              <a:t>Tests that measure Genomic Instability are not 100% accurate</a:t>
            </a:r>
          </a:p>
        </p:txBody>
      </p:sp>
      <p:sp>
        <p:nvSpPr>
          <p:cNvPr id="6" name="Text Placeholder 5">
            <a:extLst>
              <a:ext uri="{FF2B5EF4-FFF2-40B4-BE49-F238E27FC236}">
                <a16:creationId xmlns:a16="http://schemas.microsoft.com/office/drawing/2014/main" id="{3A4423BF-316C-3D42-91C5-71FE06EB772F}"/>
              </a:ext>
            </a:extLst>
          </p:cNvPr>
          <p:cNvSpPr>
            <a:spLocks noGrp="1"/>
          </p:cNvSpPr>
          <p:nvPr>
            <p:ph type="body" sz="quarter" idx="15"/>
          </p:nvPr>
        </p:nvSpPr>
        <p:spPr/>
        <p:txBody>
          <a:bodyPr/>
          <a:lstStyle/>
          <a:p>
            <a:r>
              <a:rPr lang="en-AU" dirty="0"/>
              <a:t>We compared a Genomic Instability test from SOPHiA Genetics with a reference test from Myriad Genetics</a:t>
            </a:r>
          </a:p>
        </p:txBody>
      </p:sp>
      <p:pic>
        <p:nvPicPr>
          <p:cNvPr id="11" name="Picture 10" descr="A screen shot of a graph&#10;&#10;Description automatically generated with low confidence">
            <a:extLst>
              <a:ext uri="{FF2B5EF4-FFF2-40B4-BE49-F238E27FC236}">
                <a16:creationId xmlns:a16="http://schemas.microsoft.com/office/drawing/2014/main" id="{9D341957-59EC-BACC-B429-730A20498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017" y="2495550"/>
            <a:ext cx="6019800" cy="3860800"/>
          </a:xfrm>
          <a:prstGeom prst="rect">
            <a:avLst/>
          </a:prstGeom>
        </p:spPr>
      </p:pic>
      <p:sp>
        <p:nvSpPr>
          <p:cNvPr id="12" name="Text Placeholder 5">
            <a:extLst>
              <a:ext uri="{FF2B5EF4-FFF2-40B4-BE49-F238E27FC236}">
                <a16:creationId xmlns:a16="http://schemas.microsoft.com/office/drawing/2014/main" id="{3CB9AB28-E3E8-77C1-D046-1BCEFBF9F3DD}"/>
              </a:ext>
            </a:extLst>
          </p:cNvPr>
          <p:cNvSpPr txBox="1">
            <a:spLocks/>
          </p:cNvSpPr>
          <p:nvPr/>
        </p:nvSpPr>
        <p:spPr>
          <a:xfrm>
            <a:off x="872743" y="4021785"/>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SOPHiA Genetics agreed with Myriad Genetics only 93% of the time</a:t>
            </a:r>
          </a:p>
        </p:txBody>
      </p:sp>
      <p:pic>
        <p:nvPicPr>
          <p:cNvPr id="13" name="Picture 12" descr="A picture containing black, darkness&#10;&#10;Description automatically generated">
            <a:extLst>
              <a:ext uri="{FF2B5EF4-FFF2-40B4-BE49-F238E27FC236}">
                <a16:creationId xmlns:a16="http://schemas.microsoft.com/office/drawing/2014/main" id="{2778765A-8EE8-D724-8171-F17CD3668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597" y="5038295"/>
            <a:ext cx="3816000" cy="1160978"/>
          </a:xfrm>
          <a:prstGeom prst="rect">
            <a:avLst/>
          </a:prstGeom>
        </p:spPr>
      </p:pic>
      <p:sp>
        <p:nvSpPr>
          <p:cNvPr id="14" name="TextBox 13">
            <a:extLst>
              <a:ext uri="{FF2B5EF4-FFF2-40B4-BE49-F238E27FC236}">
                <a16:creationId xmlns:a16="http://schemas.microsoft.com/office/drawing/2014/main" id="{47BDD49E-4E2D-9CC2-BAAA-FBF0DB400FE2}"/>
              </a:ext>
            </a:extLst>
          </p:cNvPr>
          <p:cNvSpPr txBox="1"/>
          <p:nvPr/>
        </p:nvSpPr>
        <p:spPr>
          <a:xfrm rot="16200000">
            <a:off x="5647506" y="4382990"/>
            <a:ext cx="1811705"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SOPHiA GI Index</a:t>
            </a:r>
          </a:p>
        </p:txBody>
      </p:sp>
      <p:sp>
        <p:nvSpPr>
          <p:cNvPr id="15" name="TextBox 14">
            <a:extLst>
              <a:ext uri="{FF2B5EF4-FFF2-40B4-BE49-F238E27FC236}">
                <a16:creationId xmlns:a16="http://schemas.microsoft.com/office/drawing/2014/main" id="{33FFC226-955A-5EFB-9D7B-C56FD8980251}"/>
              </a:ext>
            </a:extLst>
          </p:cNvPr>
          <p:cNvSpPr txBox="1"/>
          <p:nvPr/>
        </p:nvSpPr>
        <p:spPr>
          <a:xfrm>
            <a:off x="7854513" y="6017796"/>
            <a:ext cx="1729568"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Myriad GI Score</a:t>
            </a:r>
          </a:p>
        </p:txBody>
      </p:sp>
    </p:spTree>
    <p:extLst>
      <p:ext uri="{BB962C8B-B14F-4D97-AF65-F5344CB8AC3E}">
        <p14:creationId xmlns:p14="http://schemas.microsoft.com/office/powerpoint/2010/main" val="17607676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1BDEC1-C685-389C-ABA6-36C79D461AB7}"/>
              </a:ext>
            </a:extLst>
          </p:cNvPr>
          <p:cNvSpPr>
            <a:spLocks noGrp="1"/>
          </p:cNvSpPr>
          <p:nvPr>
            <p:ph type="sldNum" sz="quarter" idx="12"/>
          </p:nvPr>
        </p:nvSpPr>
        <p:spPr/>
        <p:txBody>
          <a:bodyPr/>
          <a:lstStyle/>
          <a:p>
            <a:fld id="{C3AD2BBB-68AE-C949-A9DC-64F8B3053AF7}" type="slidenum">
              <a:rPr lang="en-US" smtClean="0"/>
              <a:pPr/>
              <a:t>4</a:t>
            </a:fld>
            <a:endParaRPr lang="en-US" dirty="0"/>
          </a:p>
        </p:txBody>
      </p:sp>
      <p:sp>
        <p:nvSpPr>
          <p:cNvPr id="4" name="Text Placeholder 3">
            <a:extLst>
              <a:ext uri="{FF2B5EF4-FFF2-40B4-BE49-F238E27FC236}">
                <a16:creationId xmlns:a16="http://schemas.microsoft.com/office/drawing/2014/main" id="{9F68D85B-4E97-41D2-CDAF-3C5FDE71B912}"/>
              </a:ext>
            </a:extLst>
          </p:cNvPr>
          <p:cNvSpPr>
            <a:spLocks noGrp="1"/>
          </p:cNvSpPr>
          <p:nvPr>
            <p:ph type="body" sz="quarter" idx="14"/>
          </p:nvPr>
        </p:nvSpPr>
        <p:spPr>
          <a:xfrm>
            <a:off x="531224" y="645746"/>
            <a:ext cx="4963886" cy="1185570"/>
          </a:xfrm>
        </p:spPr>
        <p:txBody>
          <a:bodyPr/>
          <a:lstStyle/>
          <a:p>
            <a:r>
              <a:rPr lang="en-AU" dirty="0"/>
              <a:t>We asked, what characteristics of a test  or sample is associated with disagreement?</a:t>
            </a:r>
          </a:p>
        </p:txBody>
      </p:sp>
      <p:sp>
        <p:nvSpPr>
          <p:cNvPr id="5" name="Text Placeholder 4">
            <a:extLst>
              <a:ext uri="{FF2B5EF4-FFF2-40B4-BE49-F238E27FC236}">
                <a16:creationId xmlns:a16="http://schemas.microsoft.com/office/drawing/2014/main" id="{241EB58F-4B00-3D39-DAF7-D4EB7953ECC0}"/>
              </a:ext>
            </a:extLst>
          </p:cNvPr>
          <p:cNvSpPr>
            <a:spLocks noGrp="1"/>
          </p:cNvSpPr>
          <p:nvPr>
            <p:ph type="body" sz="quarter" idx="16"/>
          </p:nvPr>
        </p:nvSpPr>
        <p:spPr>
          <a:xfrm>
            <a:off x="6132488" y="3429000"/>
            <a:ext cx="5362832" cy="1972283"/>
          </a:xfrm>
        </p:spPr>
        <p:txBody>
          <a:bodyPr/>
          <a:lstStyle/>
          <a:p>
            <a:pPr algn="just"/>
            <a:r>
              <a:rPr lang="en-AU" dirty="0"/>
              <a:t>Each Myriad Genetics test generates several </a:t>
            </a:r>
            <a:r>
              <a:rPr lang="en-AU" b="1" dirty="0">
                <a:latin typeface="Calibri" panose="020F0502020204030204" pitchFamily="34" charset="0"/>
                <a:cs typeface="Calibri" panose="020F0502020204030204" pitchFamily="34" charset="0"/>
              </a:rPr>
              <a:t>features</a:t>
            </a:r>
            <a:r>
              <a:rPr lang="en-AU" dirty="0"/>
              <a:t> that can be used to train a model that would help us accept or reject the cancer test result.</a:t>
            </a:r>
          </a:p>
          <a:p>
            <a:pPr algn="just"/>
            <a:endParaRPr lang="en-AU" dirty="0"/>
          </a:p>
        </p:txBody>
      </p:sp>
      <p:sp>
        <p:nvSpPr>
          <p:cNvPr id="6" name="Text Placeholder 5">
            <a:extLst>
              <a:ext uri="{FF2B5EF4-FFF2-40B4-BE49-F238E27FC236}">
                <a16:creationId xmlns:a16="http://schemas.microsoft.com/office/drawing/2014/main" id="{43505D1A-0F46-289B-DBD7-C9D00B9F6F00}"/>
              </a:ext>
            </a:extLst>
          </p:cNvPr>
          <p:cNvSpPr>
            <a:spLocks noGrp="1"/>
          </p:cNvSpPr>
          <p:nvPr>
            <p:ph type="body" sz="quarter" idx="15"/>
          </p:nvPr>
        </p:nvSpPr>
        <p:spPr>
          <a:xfrm>
            <a:off x="531223" y="3210678"/>
            <a:ext cx="4044864" cy="1185570"/>
          </a:xfrm>
        </p:spPr>
        <p:txBody>
          <a:bodyPr/>
          <a:lstStyle/>
          <a:p>
            <a:r>
              <a:rPr lang="en-AU" dirty="0"/>
              <a:t>Can we predict if a result generated by SOPHiA Genetics is at risk of being false without performing the Myriad Genetics reference test?</a:t>
            </a:r>
          </a:p>
        </p:txBody>
      </p:sp>
      <p:grpSp>
        <p:nvGrpSpPr>
          <p:cNvPr id="7" name="Group 6">
            <a:extLst>
              <a:ext uri="{FF2B5EF4-FFF2-40B4-BE49-F238E27FC236}">
                <a16:creationId xmlns:a16="http://schemas.microsoft.com/office/drawing/2014/main" id="{72C425E1-722C-D306-D9E0-0F67EAB080B0}"/>
              </a:ext>
            </a:extLst>
          </p:cNvPr>
          <p:cNvGrpSpPr/>
          <p:nvPr/>
        </p:nvGrpSpPr>
        <p:grpSpPr>
          <a:xfrm>
            <a:off x="6579420" y="4220926"/>
            <a:ext cx="5496929" cy="1754975"/>
            <a:chOff x="6733911" y="1732807"/>
            <a:chExt cx="5496929" cy="1754975"/>
          </a:xfrm>
        </p:grpSpPr>
        <p:sp>
          <p:nvSpPr>
            <p:cNvPr id="8" name="TextBox 7">
              <a:extLst>
                <a:ext uri="{FF2B5EF4-FFF2-40B4-BE49-F238E27FC236}">
                  <a16:creationId xmlns:a16="http://schemas.microsoft.com/office/drawing/2014/main" id="{F5DACFCF-F131-3FD6-F2FC-1E058D4BA938}"/>
                </a:ext>
              </a:extLst>
            </p:cNvPr>
            <p:cNvSpPr txBox="1"/>
            <p:nvPr/>
          </p:nvSpPr>
          <p:spPr>
            <a:xfrm>
              <a:off x="6733911" y="1732807"/>
              <a:ext cx="1594660" cy="523220"/>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Normalized WGS coverage plot </a:t>
              </a:r>
            </a:p>
          </p:txBody>
        </p:sp>
        <p:sp>
          <p:nvSpPr>
            <p:cNvPr id="9" name="TextBox 8">
              <a:extLst>
                <a:ext uri="{FF2B5EF4-FFF2-40B4-BE49-F238E27FC236}">
                  <a16:creationId xmlns:a16="http://schemas.microsoft.com/office/drawing/2014/main" id="{D6776D39-4E1E-EFDD-6329-E6E0FB0907D7}"/>
                </a:ext>
              </a:extLst>
            </p:cNvPr>
            <p:cNvSpPr txBox="1"/>
            <p:nvPr/>
          </p:nvSpPr>
          <p:spPr>
            <a:xfrm>
              <a:off x="10241282" y="1753527"/>
              <a:ext cx="1989558" cy="523220"/>
            </a:xfrm>
            <a:prstGeom prst="rect">
              <a:avLst/>
            </a:prstGeom>
            <a:noFill/>
          </p:spPr>
          <p:txBody>
            <a:bodyPr wrap="square" rtlCol="0">
              <a:spAutoFit/>
            </a:bodyPr>
            <a:lstStyle/>
            <a:p>
              <a:r>
                <a:rPr lang="en-AU" sz="1400" dirty="0">
                  <a:solidFill>
                    <a:srgbClr val="FBA404"/>
                  </a:solidFill>
                  <a:latin typeface="Arial" panose="020B0604020202020204" pitchFamily="34" charset="0"/>
                  <a:cs typeface="Arial" panose="020B0604020202020204" pitchFamily="34" charset="0"/>
                </a:rPr>
                <a:t>Smoothed WGS coverage plot </a:t>
              </a:r>
            </a:p>
          </p:txBody>
        </p:sp>
        <p:pic>
          <p:nvPicPr>
            <p:cNvPr id="10" name="Picture 9">
              <a:extLst>
                <a:ext uri="{FF2B5EF4-FFF2-40B4-BE49-F238E27FC236}">
                  <a16:creationId xmlns:a16="http://schemas.microsoft.com/office/drawing/2014/main" id="{793C0F74-2891-F898-6C65-898B57FFF727}"/>
                </a:ext>
              </a:extLst>
            </p:cNvPr>
            <p:cNvPicPr>
              <a:picLocks noChangeAspect="1"/>
            </p:cNvPicPr>
            <p:nvPr/>
          </p:nvPicPr>
          <p:blipFill>
            <a:blip r:embed="rId3"/>
            <a:stretch>
              <a:fillRect/>
            </a:stretch>
          </p:blipFill>
          <p:spPr>
            <a:xfrm>
              <a:off x="8284279" y="1823595"/>
              <a:ext cx="1907726" cy="1664187"/>
            </a:xfrm>
            <a:prstGeom prst="rect">
              <a:avLst/>
            </a:prstGeom>
          </p:spPr>
        </p:pic>
        <p:cxnSp>
          <p:nvCxnSpPr>
            <p:cNvPr id="11" name="Straight Connector 10">
              <a:extLst>
                <a:ext uri="{FF2B5EF4-FFF2-40B4-BE49-F238E27FC236}">
                  <a16:creationId xmlns:a16="http://schemas.microsoft.com/office/drawing/2014/main" id="{44C1A0AB-E60A-9770-66DB-96C6B8F101AF}"/>
                </a:ext>
              </a:extLst>
            </p:cNvPr>
            <p:cNvCxnSpPr>
              <a:cxnSpLocks/>
            </p:cNvCxnSpPr>
            <p:nvPr/>
          </p:nvCxnSpPr>
          <p:spPr>
            <a:xfrm>
              <a:off x="7973541" y="262981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9312465-7955-776E-E2A4-9305EF5F06E5}"/>
                </a:ext>
              </a:extLst>
            </p:cNvPr>
            <p:cNvCxnSpPr>
              <a:cxnSpLocks/>
            </p:cNvCxnSpPr>
            <p:nvPr/>
          </p:nvCxnSpPr>
          <p:spPr>
            <a:xfrm>
              <a:off x="9449043" y="2411736"/>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74519CBD-EE8E-FA62-9208-60AEA2F081D1}"/>
                </a:ext>
              </a:extLst>
            </p:cNvPr>
            <p:cNvCxnSpPr>
              <a:cxnSpLocks/>
            </p:cNvCxnSpPr>
            <p:nvPr/>
          </p:nvCxnSpPr>
          <p:spPr>
            <a:xfrm>
              <a:off x="9449043" y="3030200"/>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40EF640-5473-056A-4E2C-6F8E7C7CA971}"/>
                </a:ext>
              </a:extLst>
            </p:cNvPr>
            <p:cNvCxnSpPr/>
            <p:nvPr/>
          </p:nvCxnSpPr>
          <p:spPr>
            <a:xfrm>
              <a:off x="7992373" y="2628311"/>
              <a:ext cx="0" cy="395485"/>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05E9D3-20C9-FC21-496E-1099A91D4CF9}"/>
                </a:ext>
              </a:extLst>
            </p:cNvPr>
            <p:cNvCxnSpPr>
              <a:cxnSpLocks/>
            </p:cNvCxnSpPr>
            <p:nvPr/>
          </p:nvCxnSpPr>
          <p:spPr>
            <a:xfrm>
              <a:off x="7973541" y="302379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DEB11AF-232D-5A5A-84EB-24C8103DB808}"/>
                </a:ext>
              </a:extLst>
            </p:cNvPr>
            <p:cNvSpPr txBox="1"/>
            <p:nvPr/>
          </p:nvSpPr>
          <p:spPr>
            <a:xfrm rot="16200000">
              <a:off x="10380043" y="2563878"/>
              <a:ext cx="683200" cy="307778"/>
            </a:xfrm>
            <a:prstGeom prst="rect">
              <a:avLst/>
            </a:prstGeom>
            <a:noFill/>
          </p:spPr>
          <p:txBody>
            <a:bodyPr wrap="none" rtlCol="0">
              <a:spAutoFit/>
            </a:bodyPr>
            <a:lstStyle/>
            <a:p>
              <a:r>
                <a:rPr lang="en-AU" sz="1400" dirty="0">
                  <a:latin typeface="Arial" panose="020B0604020202020204" pitchFamily="34" charset="0"/>
                  <a:cs typeface="Arial" panose="020B0604020202020204" pitchFamily="34" charset="0"/>
                </a:rPr>
                <a:t>Signal</a:t>
              </a:r>
            </a:p>
          </p:txBody>
        </p:sp>
        <p:sp>
          <p:nvSpPr>
            <p:cNvPr id="17" name="TextBox 16">
              <a:extLst>
                <a:ext uri="{FF2B5EF4-FFF2-40B4-BE49-F238E27FC236}">
                  <a16:creationId xmlns:a16="http://schemas.microsoft.com/office/drawing/2014/main" id="{7B648404-2A91-CF03-FB2A-88DFB8F52AD7}"/>
                </a:ext>
              </a:extLst>
            </p:cNvPr>
            <p:cNvSpPr txBox="1"/>
            <p:nvPr/>
          </p:nvSpPr>
          <p:spPr>
            <a:xfrm rot="16200000">
              <a:off x="7252200" y="2556397"/>
              <a:ext cx="985636" cy="523220"/>
            </a:xfrm>
            <a:prstGeom prst="rect">
              <a:avLst/>
            </a:prstGeom>
            <a:noFill/>
          </p:spPr>
          <p:txBody>
            <a:bodyPr wrap="square" rtlCol="0">
              <a:spAutoFit/>
            </a:bodyPr>
            <a:lstStyle/>
            <a:p>
              <a:pPr algn="ctr"/>
              <a:r>
                <a:rPr lang="en-AU" sz="1400" dirty="0">
                  <a:latin typeface="Arial" panose="020B0604020202020204" pitchFamily="34" charset="0"/>
                  <a:cs typeface="Arial" panose="020B0604020202020204" pitchFamily="34" charset="0"/>
                </a:rPr>
                <a:t>Residual Noise</a:t>
              </a:r>
            </a:p>
          </p:txBody>
        </p:sp>
        <p:sp>
          <p:nvSpPr>
            <p:cNvPr id="18" name="Freeform 17">
              <a:extLst>
                <a:ext uri="{FF2B5EF4-FFF2-40B4-BE49-F238E27FC236}">
                  <a16:creationId xmlns:a16="http://schemas.microsoft.com/office/drawing/2014/main" id="{2E0D3B3A-F2AE-0D37-CD15-2D76B36EBFF3}"/>
                </a:ext>
              </a:extLst>
            </p:cNvPr>
            <p:cNvSpPr/>
            <p:nvPr/>
          </p:nvSpPr>
          <p:spPr>
            <a:xfrm>
              <a:off x="8199532" y="1875752"/>
              <a:ext cx="423734" cy="346356"/>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chemeClr val="tx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dirty="0">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7266DA4A-62B0-6E0C-A607-7BDC524F5A2A}"/>
                </a:ext>
              </a:extLst>
            </p:cNvPr>
            <p:cNvSpPr/>
            <p:nvPr/>
          </p:nvSpPr>
          <p:spPr>
            <a:xfrm rot="20802922" flipH="1">
              <a:off x="9482555" y="2082118"/>
              <a:ext cx="894217" cy="486629"/>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rgbClr val="FAA01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BE73784-8D54-C810-5054-67E253FBB72C}"/>
                </a:ext>
              </a:extLst>
            </p:cNvPr>
            <p:cNvCxnSpPr>
              <a:cxnSpLocks/>
            </p:cNvCxnSpPr>
            <p:nvPr/>
          </p:nvCxnSpPr>
          <p:spPr>
            <a:xfrm>
              <a:off x="10593630" y="2411736"/>
              <a:ext cx="0" cy="612060"/>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Text Placeholder 4">
            <a:extLst>
              <a:ext uri="{FF2B5EF4-FFF2-40B4-BE49-F238E27FC236}">
                <a16:creationId xmlns:a16="http://schemas.microsoft.com/office/drawing/2014/main" id="{C7ACDBB8-8932-BCC0-F94C-19631A509F90}"/>
              </a:ext>
            </a:extLst>
          </p:cNvPr>
          <p:cNvSpPr txBox="1">
            <a:spLocks/>
          </p:cNvSpPr>
          <p:nvPr/>
        </p:nvSpPr>
        <p:spPr>
          <a:xfrm>
            <a:off x="531223" y="4923448"/>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The agreement, or lack of, between both tests, performed on our series of 139 ovarian cancer samples, can be used as the </a:t>
            </a:r>
            <a:r>
              <a:rPr lang="en-AU" b="1" dirty="0">
                <a:latin typeface="Calibri" panose="020F0502020204030204" pitchFamily="34" charset="0"/>
                <a:cs typeface="Calibri" panose="020F0502020204030204" pitchFamily="34" charset="0"/>
              </a:rPr>
              <a:t>target</a:t>
            </a:r>
            <a:r>
              <a:rPr lang="en-AU" dirty="0"/>
              <a:t> for training our models.</a:t>
            </a:r>
          </a:p>
          <a:p>
            <a:endParaRPr lang="en-AU" dirty="0"/>
          </a:p>
        </p:txBody>
      </p:sp>
      <p:sp>
        <p:nvSpPr>
          <p:cNvPr id="22" name="TextBox 21">
            <a:extLst>
              <a:ext uri="{FF2B5EF4-FFF2-40B4-BE49-F238E27FC236}">
                <a16:creationId xmlns:a16="http://schemas.microsoft.com/office/drawing/2014/main" id="{1AB385C2-E4E5-08C6-FB55-8FE75ACF69C0}"/>
              </a:ext>
            </a:extLst>
          </p:cNvPr>
          <p:cNvSpPr txBox="1"/>
          <p:nvPr/>
        </p:nvSpPr>
        <p:spPr>
          <a:xfrm>
            <a:off x="10721041" y="4934661"/>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Purity-Ploidy Ratio</a:t>
            </a:r>
          </a:p>
        </p:txBody>
      </p:sp>
      <p:sp>
        <p:nvSpPr>
          <p:cNvPr id="23" name="TextBox 22">
            <a:extLst>
              <a:ext uri="{FF2B5EF4-FFF2-40B4-BE49-F238E27FC236}">
                <a16:creationId xmlns:a16="http://schemas.microsoft.com/office/drawing/2014/main" id="{B84BDFBC-D403-8778-9053-C92834C702D5}"/>
              </a:ext>
            </a:extLst>
          </p:cNvPr>
          <p:cNvSpPr txBox="1"/>
          <p:nvPr/>
        </p:nvSpPr>
        <p:spPr>
          <a:xfrm>
            <a:off x="6064425" y="5039942"/>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Signal-Noise Ratio</a:t>
            </a:r>
          </a:p>
        </p:txBody>
      </p:sp>
    </p:spTree>
    <p:extLst>
      <p:ext uri="{BB962C8B-B14F-4D97-AF65-F5344CB8AC3E}">
        <p14:creationId xmlns:p14="http://schemas.microsoft.com/office/powerpoint/2010/main" val="288705166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7FDB09-1C44-0390-6AC0-09DF15EEBAD0}"/>
              </a:ext>
            </a:extLst>
          </p:cNvPr>
          <p:cNvSpPr>
            <a:spLocks noGrp="1"/>
          </p:cNvSpPr>
          <p:nvPr>
            <p:ph type="sldNum" sz="quarter" idx="12"/>
          </p:nvPr>
        </p:nvSpPr>
        <p:spPr/>
        <p:txBody>
          <a:bodyPr/>
          <a:lstStyle/>
          <a:p>
            <a:fld id="{C3AD2BBB-68AE-C949-A9DC-64F8B3053AF7}" type="slidenum">
              <a:rPr lang="en-US" smtClean="0"/>
              <a:pPr/>
              <a:t>5</a:t>
            </a:fld>
            <a:endParaRPr lang="en-US" dirty="0"/>
          </a:p>
        </p:txBody>
      </p:sp>
      <p:sp>
        <p:nvSpPr>
          <p:cNvPr id="4" name="Text Placeholder 3">
            <a:extLst>
              <a:ext uri="{FF2B5EF4-FFF2-40B4-BE49-F238E27FC236}">
                <a16:creationId xmlns:a16="http://schemas.microsoft.com/office/drawing/2014/main" id="{3AAEA565-2980-2EBF-E3AA-AF9601C01473}"/>
              </a:ext>
            </a:extLst>
          </p:cNvPr>
          <p:cNvSpPr>
            <a:spLocks noGrp="1"/>
          </p:cNvSpPr>
          <p:nvPr>
            <p:ph type="body" sz="quarter" idx="13"/>
          </p:nvPr>
        </p:nvSpPr>
        <p:spPr/>
        <p:txBody>
          <a:bodyPr/>
          <a:lstStyle/>
          <a:p>
            <a:r>
              <a:rPr lang="en-AU" dirty="0"/>
              <a:t>Methodology</a:t>
            </a:r>
          </a:p>
        </p:txBody>
      </p:sp>
      <p:pic>
        <p:nvPicPr>
          <p:cNvPr id="20" name="Picture 19" descr="A diagram of data preparation&#10;&#10;Description automatically generated">
            <a:extLst>
              <a:ext uri="{FF2B5EF4-FFF2-40B4-BE49-F238E27FC236}">
                <a16:creationId xmlns:a16="http://schemas.microsoft.com/office/drawing/2014/main" id="{284B8E17-AD66-7344-6C77-9BA1814488CA}"/>
              </a:ext>
            </a:extLst>
          </p:cNvPr>
          <p:cNvPicPr>
            <a:picLocks noChangeAspect="1"/>
          </p:cNvPicPr>
          <p:nvPr/>
        </p:nvPicPr>
        <p:blipFill>
          <a:blip r:embed="rId3"/>
          <a:srcRect l="2328" t="19923" r="77594" b="44381"/>
          <a:stretch>
            <a:fillRect/>
          </a:stretch>
        </p:blipFill>
        <p:spPr>
          <a:xfrm>
            <a:off x="548155" y="2248209"/>
            <a:ext cx="1440000" cy="1440000"/>
          </a:xfrm>
          <a:custGeom>
            <a:avLst/>
            <a:gdLst>
              <a:gd name="connsiteX0" fmla="*/ 1224000 w 2448000"/>
              <a:gd name="connsiteY0" fmla="*/ 0 h 2448000"/>
              <a:gd name="connsiteX1" fmla="*/ 2448000 w 2448000"/>
              <a:gd name="connsiteY1" fmla="*/ 1224000 h 2448000"/>
              <a:gd name="connsiteX2" fmla="*/ 1224000 w 2448000"/>
              <a:gd name="connsiteY2" fmla="*/ 2448000 h 2448000"/>
              <a:gd name="connsiteX3" fmla="*/ 0 w 2448000"/>
              <a:gd name="connsiteY3" fmla="*/ 1224000 h 2448000"/>
              <a:gd name="connsiteX4" fmla="*/ 1224000 w 2448000"/>
              <a:gd name="connsiteY4" fmla="*/ 0 h 24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000" h="2448000">
                <a:moveTo>
                  <a:pt x="1224000" y="0"/>
                </a:moveTo>
                <a:cubicBezTo>
                  <a:pt x="1899997" y="0"/>
                  <a:pt x="2448000" y="548003"/>
                  <a:pt x="2448000" y="1224000"/>
                </a:cubicBezTo>
                <a:cubicBezTo>
                  <a:pt x="2448000" y="1899997"/>
                  <a:pt x="1899997" y="2448000"/>
                  <a:pt x="1224000" y="2448000"/>
                </a:cubicBezTo>
                <a:cubicBezTo>
                  <a:pt x="548003" y="2448000"/>
                  <a:pt x="0" y="1899997"/>
                  <a:pt x="0" y="1224000"/>
                </a:cubicBezTo>
                <a:cubicBezTo>
                  <a:pt x="0" y="548003"/>
                  <a:pt x="548003" y="0"/>
                  <a:pt x="1224000" y="0"/>
                </a:cubicBezTo>
                <a:close/>
              </a:path>
            </a:pathLst>
          </a:custGeom>
          <a:effectLst>
            <a:outerShdw blurRad="50800" dist="38100" dir="8100000" algn="tr" rotWithShape="0">
              <a:prstClr val="black">
                <a:alpha val="40000"/>
              </a:prstClr>
            </a:outerShdw>
          </a:effectLst>
        </p:spPr>
      </p:pic>
      <p:pic>
        <p:nvPicPr>
          <p:cNvPr id="21" name="Picture 20" descr="A diagram of data preparation&#10;&#10;Description automatically generated">
            <a:extLst>
              <a:ext uri="{FF2B5EF4-FFF2-40B4-BE49-F238E27FC236}">
                <a16:creationId xmlns:a16="http://schemas.microsoft.com/office/drawing/2014/main" id="{A3F9AB8E-1CF5-9F68-4A21-9760AD6FBDF4}"/>
              </a:ext>
            </a:extLst>
          </p:cNvPr>
          <p:cNvPicPr>
            <a:picLocks noChangeAspect="1"/>
          </p:cNvPicPr>
          <p:nvPr/>
        </p:nvPicPr>
        <p:blipFill>
          <a:blip r:embed="rId3"/>
          <a:srcRect l="33501" t="23602" r="50554" b="48052"/>
          <a:stretch>
            <a:fillRect/>
          </a:stretch>
        </p:blipFill>
        <p:spPr>
          <a:xfrm>
            <a:off x="2902295" y="2248209"/>
            <a:ext cx="1440000" cy="1440000"/>
          </a:xfrm>
          <a:custGeom>
            <a:avLst/>
            <a:gdLst>
              <a:gd name="connsiteX0" fmla="*/ 972000 w 1944000"/>
              <a:gd name="connsiteY0" fmla="*/ 0 h 1944000"/>
              <a:gd name="connsiteX1" fmla="*/ 1944000 w 1944000"/>
              <a:gd name="connsiteY1" fmla="*/ 972000 h 1944000"/>
              <a:gd name="connsiteX2" fmla="*/ 972000 w 1944000"/>
              <a:gd name="connsiteY2" fmla="*/ 1944000 h 1944000"/>
              <a:gd name="connsiteX3" fmla="*/ 0 w 1944000"/>
              <a:gd name="connsiteY3" fmla="*/ 972000 h 1944000"/>
              <a:gd name="connsiteX4" fmla="*/ 972000 w 1944000"/>
              <a:gd name="connsiteY4" fmla="*/ 0 h 19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944000">
                <a:moveTo>
                  <a:pt x="972000" y="0"/>
                </a:moveTo>
                <a:cubicBezTo>
                  <a:pt x="1508821" y="0"/>
                  <a:pt x="1944000" y="435179"/>
                  <a:pt x="1944000" y="972000"/>
                </a:cubicBezTo>
                <a:cubicBezTo>
                  <a:pt x="1944000" y="1508821"/>
                  <a:pt x="1508821" y="1944000"/>
                  <a:pt x="972000" y="1944000"/>
                </a:cubicBezTo>
                <a:cubicBezTo>
                  <a:pt x="435180" y="1944000"/>
                  <a:pt x="0" y="1508821"/>
                  <a:pt x="0" y="972000"/>
                </a:cubicBezTo>
                <a:cubicBezTo>
                  <a:pt x="0" y="435179"/>
                  <a:pt x="435180" y="0"/>
                  <a:pt x="972000" y="0"/>
                </a:cubicBezTo>
                <a:close/>
              </a:path>
            </a:pathLst>
          </a:custGeom>
          <a:effectLst>
            <a:outerShdw blurRad="50800" dist="38100" dir="8100000" algn="tr" rotWithShape="0">
              <a:prstClr val="black">
                <a:alpha val="40000"/>
              </a:prstClr>
            </a:outerShdw>
          </a:effectLst>
        </p:spPr>
      </p:pic>
      <p:pic>
        <p:nvPicPr>
          <p:cNvPr id="22" name="Picture 21" descr="A diagram of data preparation&#10;&#10;Description automatically generated">
            <a:extLst>
              <a:ext uri="{FF2B5EF4-FFF2-40B4-BE49-F238E27FC236}">
                <a16:creationId xmlns:a16="http://schemas.microsoft.com/office/drawing/2014/main" id="{96F4327A-4FFD-F945-FE84-0C35DD8EF7A5}"/>
              </a:ext>
            </a:extLst>
          </p:cNvPr>
          <p:cNvPicPr>
            <a:picLocks noChangeAspect="1"/>
          </p:cNvPicPr>
          <p:nvPr/>
        </p:nvPicPr>
        <p:blipFill>
          <a:blip r:embed="rId3"/>
          <a:srcRect l="51293" t="49655" r="29219" b="15699"/>
          <a:stretch>
            <a:fillRect/>
          </a:stretch>
        </p:blipFill>
        <p:spPr>
          <a:xfrm>
            <a:off x="5256435" y="2248209"/>
            <a:ext cx="1440000" cy="1440000"/>
          </a:xfrm>
          <a:custGeom>
            <a:avLst/>
            <a:gdLst>
              <a:gd name="connsiteX0" fmla="*/ 1188000 w 2376000"/>
              <a:gd name="connsiteY0" fmla="*/ 0 h 2376000"/>
              <a:gd name="connsiteX1" fmla="*/ 2376000 w 2376000"/>
              <a:gd name="connsiteY1" fmla="*/ 1188000 h 2376000"/>
              <a:gd name="connsiteX2" fmla="*/ 1188000 w 2376000"/>
              <a:gd name="connsiteY2" fmla="*/ 2376000 h 2376000"/>
              <a:gd name="connsiteX3" fmla="*/ 0 w 2376000"/>
              <a:gd name="connsiteY3" fmla="*/ 1188000 h 2376000"/>
              <a:gd name="connsiteX4" fmla="*/ 1188000 w 2376000"/>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000">
                <a:moveTo>
                  <a:pt x="1188000" y="0"/>
                </a:moveTo>
                <a:cubicBezTo>
                  <a:pt x="1844114" y="0"/>
                  <a:pt x="2376000" y="531886"/>
                  <a:pt x="2376000" y="1188000"/>
                </a:cubicBezTo>
                <a:cubicBezTo>
                  <a:pt x="2376000" y="1844114"/>
                  <a:pt x="1844114" y="2376000"/>
                  <a:pt x="1188000" y="2376000"/>
                </a:cubicBezTo>
                <a:cubicBezTo>
                  <a:pt x="531886" y="2376000"/>
                  <a:pt x="0" y="1844114"/>
                  <a:pt x="0" y="1188000"/>
                </a:cubicBezTo>
                <a:cubicBezTo>
                  <a:pt x="0" y="531886"/>
                  <a:pt x="531886" y="0"/>
                  <a:pt x="1188000" y="0"/>
                </a:cubicBezTo>
                <a:close/>
              </a:path>
            </a:pathLst>
          </a:custGeom>
          <a:effectLst>
            <a:outerShdw blurRad="50800" dist="38100" dir="8100000" algn="tr" rotWithShape="0">
              <a:prstClr val="black">
                <a:alpha val="40000"/>
              </a:prstClr>
            </a:outerShdw>
          </a:effectLst>
        </p:spPr>
      </p:pic>
      <p:pic>
        <p:nvPicPr>
          <p:cNvPr id="24" name="Picture 23" descr="A diagram of data preparation&#10;&#10;Description automatically generated">
            <a:extLst>
              <a:ext uri="{FF2B5EF4-FFF2-40B4-BE49-F238E27FC236}">
                <a16:creationId xmlns:a16="http://schemas.microsoft.com/office/drawing/2014/main" id="{8F087D44-1059-F3A6-3B55-36922216B047}"/>
              </a:ext>
            </a:extLst>
          </p:cNvPr>
          <p:cNvPicPr>
            <a:picLocks noChangeAspect="1"/>
          </p:cNvPicPr>
          <p:nvPr/>
        </p:nvPicPr>
        <p:blipFill>
          <a:blip r:embed="rId3"/>
          <a:srcRect l="68276" t="20690" r="17846" b="54638"/>
          <a:stretch>
            <a:fillRect/>
          </a:stretch>
        </p:blipFill>
        <p:spPr>
          <a:xfrm>
            <a:off x="7610575" y="2248209"/>
            <a:ext cx="1440000" cy="1440000"/>
          </a:xfrm>
          <a:custGeom>
            <a:avLst/>
            <a:gdLst>
              <a:gd name="connsiteX0" fmla="*/ 846000 w 1692000"/>
              <a:gd name="connsiteY0" fmla="*/ 0 h 1692000"/>
              <a:gd name="connsiteX1" fmla="*/ 1692000 w 1692000"/>
              <a:gd name="connsiteY1" fmla="*/ 846000 h 1692000"/>
              <a:gd name="connsiteX2" fmla="*/ 846000 w 1692000"/>
              <a:gd name="connsiteY2" fmla="*/ 1692000 h 1692000"/>
              <a:gd name="connsiteX3" fmla="*/ 0 w 1692000"/>
              <a:gd name="connsiteY3" fmla="*/ 846000 h 1692000"/>
              <a:gd name="connsiteX4" fmla="*/ 846000 w 1692000"/>
              <a:gd name="connsiteY4" fmla="*/ 0 h 16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00" h="1692000">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effectLst>
            <a:outerShdw blurRad="50800" dist="38100" dir="8100000" algn="tr" rotWithShape="0">
              <a:prstClr val="black">
                <a:alpha val="40000"/>
              </a:prstClr>
            </a:outerShdw>
          </a:effectLst>
        </p:spPr>
      </p:pic>
      <p:pic>
        <p:nvPicPr>
          <p:cNvPr id="25" name="Picture 24" descr="A diagram of data preparation&#10;&#10;Description automatically generated">
            <a:extLst>
              <a:ext uri="{FF2B5EF4-FFF2-40B4-BE49-F238E27FC236}">
                <a16:creationId xmlns:a16="http://schemas.microsoft.com/office/drawing/2014/main" id="{86AB7151-01C1-2CA6-6B55-D107FEDD017C}"/>
              </a:ext>
            </a:extLst>
          </p:cNvPr>
          <p:cNvPicPr>
            <a:picLocks noChangeAspect="1"/>
          </p:cNvPicPr>
          <p:nvPr/>
        </p:nvPicPr>
        <p:blipFill>
          <a:blip r:embed="rId3"/>
          <a:srcRect l="81732" t="48736" r="1733" b="21868"/>
          <a:stretch>
            <a:fillRect/>
          </a:stretch>
        </p:blipFill>
        <p:spPr>
          <a:xfrm>
            <a:off x="9964717" y="2248209"/>
            <a:ext cx="1440000" cy="1440000"/>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effectLst>
            <a:outerShdw blurRad="50800" dist="38100" dir="8100000" algn="tr" rotWithShape="0">
              <a:prstClr val="black">
                <a:alpha val="40000"/>
              </a:prstClr>
            </a:outerShdw>
          </a:effectLst>
        </p:spPr>
      </p:pic>
      <p:sp>
        <p:nvSpPr>
          <p:cNvPr id="27" name="Text Placeholder 26">
            <a:extLst>
              <a:ext uri="{FF2B5EF4-FFF2-40B4-BE49-F238E27FC236}">
                <a16:creationId xmlns:a16="http://schemas.microsoft.com/office/drawing/2014/main" id="{43F435C9-CCAE-9828-0008-8338C4AC0DE4}"/>
              </a:ext>
            </a:extLst>
          </p:cNvPr>
          <p:cNvSpPr>
            <a:spLocks noGrp="1"/>
          </p:cNvSpPr>
          <p:nvPr>
            <p:ph type="body" sz="quarter" idx="17"/>
          </p:nvPr>
        </p:nvSpPr>
        <p:spPr>
          <a:xfrm>
            <a:off x="251899" y="4246152"/>
            <a:ext cx="2032512" cy="1119525"/>
          </a:xfrm>
        </p:spPr>
        <p:txBody>
          <a:bodyPr/>
          <a:lstStyle/>
          <a:p>
            <a:r>
              <a:rPr lang="en-AU" dirty="0"/>
              <a:t>Data stored in .csv, .xlsx and .pdf file formats merged into a single .csv file using python scripts and loaded into MongoDB.</a:t>
            </a:r>
          </a:p>
        </p:txBody>
      </p:sp>
      <p:sp>
        <p:nvSpPr>
          <p:cNvPr id="29" name="Text Placeholder 28">
            <a:extLst>
              <a:ext uri="{FF2B5EF4-FFF2-40B4-BE49-F238E27FC236}">
                <a16:creationId xmlns:a16="http://schemas.microsoft.com/office/drawing/2014/main" id="{39BC531E-D843-2A00-6F3B-A5C1D3A7FCFA}"/>
              </a:ext>
            </a:extLst>
          </p:cNvPr>
          <p:cNvSpPr>
            <a:spLocks noGrp="1"/>
          </p:cNvSpPr>
          <p:nvPr>
            <p:ph type="body" sz="quarter" idx="18"/>
          </p:nvPr>
        </p:nvSpPr>
        <p:spPr>
          <a:xfrm>
            <a:off x="2606682" y="4244131"/>
            <a:ext cx="2032512" cy="1119525"/>
          </a:xfrm>
        </p:spPr>
        <p:txBody>
          <a:bodyPr/>
          <a:lstStyle/>
          <a:p>
            <a:r>
              <a:rPr lang="en-AU" dirty="0"/>
              <a:t>We prepared the data for training by dropping redundant columns, ensuring only numerical and categorical values and imputing missing values.</a:t>
            </a:r>
          </a:p>
        </p:txBody>
      </p:sp>
      <p:sp>
        <p:nvSpPr>
          <p:cNvPr id="31" name="Text Placeholder 30">
            <a:extLst>
              <a:ext uri="{FF2B5EF4-FFF2-40B4-BE49-F238E27FC236}">
                <a16:creationId xmlns:a16="http://schemas.microsoft.com/office/drawing/2014/main" id="{D2A85860-3474-AE03-BE81-7F969D00FDD1}"/>
              </a:ext>
            </a:extLst>
          </p:cNvPr>
          <p:cNvSpPr>
            <a:spLocks noGrp="1"/>
          </p:cNvSpPr>
          <p:nvPr>
            <p:ph type="body" sz="quarter" idx="19"/>
          </p:nvPr>
        </p:nvSpPr>
        <p:spPr>
          <a:xfrm>
            <a:off x="4956310" y="4246152"/>
            <a:ext cx="2032512" cy="1119525"/>
          </a:xfrm>
        </p:spPr>
        <p:txBody>
          <a:bodyPr/>
          <a:lstStyle/>
          <a:p>
            <a:r>
              <a:rPr lang="en-AU" dirty="0"/>
              <a:t>We transformed the data for machine learning by employing one-hot encoding and </a:t>
            </a:r>
            <a:r>
              <a:rPr lang="en-AU" dirty="0" err="1"/>
              <a:t>StandardScalar</a:t>
            </a:r>
            <a:r>
              <a:rPr lang="en-AU" dirty="0"/>
              <a:t> transformation</a:t>
            </a:r>
          </a:p>
        </p:txBody>
      </p:sp>
      <p:sp>
        <p:nvSpPr>
          <p:cNvPr id="34" name="TextBox 33">
            <a:extLst>
              <a:ext uri="{FF2B5EF4-FFF2-40B4-BE49-F238E27FC236}">
                <a16:creationId xmlns:a16="http://schemas.microsoft.com/office/drawing/2014/main" id="{34FE1135-3A84-CFF3-250F-5EAE3EEA1F0D}"/>
              </a:ext>
            </a:extLst>
          </p:cNvPr>
          <p:cNvSpPr txBox="1"/>
          <p:nvPr/>
        </p:nvSpPr>
        <p:spPr>
          <a:xfrm>
            <a:off x="826667" y="3862494"/>
            <a:ext cx="819745" cy="276999"/>
          </a:xfrm>
          <a:prstGeom prst="rect">
            <a:avLst/>
          </a:prstGeom>
          <a:noFill/>
        </p:spPr>
        <p:txBody>
          <a:bodyPr wrap="square" lIns="0" tIns="0" rIns="0" bIns="0" rtlCol="0">
            <a:spAutoFit/>
          </a:bodyPr>
          <a:lstStyle/>
          <a:p>
            <a:r>
              <a:rPr lang="en-AU" b="1" dirty="0"/>
              <a:t>Collect</a:t>
            </a:r>
          </a:p>
        </p:txBody>
      </p:sp>
      <p:sp>
        <p:nvSpPr>
          <p:cNvPr id="35" name="TextBox 34">
            <a:extLst>
              <a:ext uri="{FF2B5EF4-FFF2-40B4-BE49-F238E27FC236}">
                <a16:creationId xmlns:a16="http://schemas.microsoft.com/office/drawing/2014/main" id="{FCC2C362-0156-C3BF-25B3-D2D9241C1F95}"/>
              </a:ext>
            </a:extLst>
          </p:cNvPr>
          <p:cNvSpPr txBox="1"/>
          <p:nvPr/>
        </p:nvSpPr>
        <p:spPr>
          <a:xfrm>
            <a:off x="3181450" y="3862494"/>
            <a:ext cx="954324" cy="276999"/>
          </a:xfrm>
          <a:prstGeom prst="rect">
            <a:avLst/>
          </a:prstGeom>
          <a:noFill/>
        </p:spPr>
        <p:txBody>
          <a:bodyPr wrap="square" lIns="0" tIns="0" rIns="0" bIns="0" rtlCol="0">
            <a:spAutoFit/>
          </a:bodyPr>
          <a:lstStyle/>
          <a:p>
            <a:r>
              <a:rPr lang="en-AU" b="1" dirty="0"/>
              <a:t>Cleanse</a:t>
            </a:r>
          </a:p>
        </p:txBody>
      </p:sp>
      <p:sp>
        <p:nvSpPr>
          <p:cNvPr id="36" name="TextBox 35">
            <a:extLst>
              <a:ext uri="{FF2B5EF4-FFF2-40B4-BE49-F238E27FC236}">
                <a16:creationId xmlns:a16="http://schemas.microsoft.com/office/drawing/2014/main" id="{02673915-D460-4EF5-6E9B-B6DB2FAFCC29}"/>
              </a:ext>
            </a:extLst>
          </p:cNvPr>
          <p:cNvSpPr txBox="1"/>
          <p:nvPr/>
        </p:nvSpPr>
        <p:spPr>
          <a:xfrm>
            <a:off x="5531078" y="3862494"/>
            <a:ext cx="1220160" cy="276999"/>
          </a:xfrm>
          <a:prstGeom prst="rect">
            <a:avLst/>
          </a:prstGeom>
          <a:noFill/>
        </p:spPr>
        <p:txBody>
          <a:bodyPr wrap="square" lIns="0" tIns="0" rIns="0" bIns="0" rtlCol="0">
            <a:spAutoFit/>
          </a:bodyPr>
          <a:lstStyle/>
          <a:p>
            <a:r>
              <a:rPr lang="en-AU" b="1" dirty="0"/>
              <a:t>Transform</a:t>
            </a:r>
          </a:p>
        </p:txBody>
      </p:sp>
      <p:sp>
        <p:nvSpPr>
          <p:cNvPr id="37" name="TextBox 36">
            <a:extLst>
              <a:ext uri="{FF2B5EF4-FFF2-40B4-BE49-F238E27FC236}">
                <a16:creationId xmlns:a16="http://schemas.microsoft.com/office/drawing/2014/main" id="{36710000-8E63-6340-DF37-8055835063D0}"/>
              </a:ext>
            </a:extLst>
          </p:cNvPr>
          <p:cNvSpPr txBox="1"/>
          <p:nvPr/>
        </p:nvSpPr>
        <p:spPr>
          <a:xfrm>
            <a:off x="7889087" y="3862494"/>
            <a:ext cx="1220160" cy="276999"/>
          </a:xfrm>
          <a:prstGeom prst="rect">
            <a:avLst/>
          </a:prstGeom>
          <a:noFill/>
        </p:spPr>
        <p:txBody>
          <a:bodyPr wrap="square" lIns="0" tIns="0" rIns="0" bIns="0" rtlCol="0">
            <a:spAutoFit/>
          </a:bodyPr>
          <a:lstStyle/>
          <a:p>
            <a:r>
              <a:rPr lang="en-AU" b="1" dirty="0"/>
              <a:t>Train</a:t>
            </a:r>
          </a:p>
        </p:txBody>
      </p:sp>
      <p:sp>
        <p:nvSpPr>
          <p:cNvPr id="41" name="Text Placeholder 30">
            <a:extLst>
              <a:ext uri="{FF2B5EF4-FFF2-40B4-BE49-F238E27FC236}">
                <a16:creationId xmlns:a16="http://schemas.microsoft.com/office/drawing/2014/main" id="{C57A8EEB-DFEA-3484-7C16-42B1050E261C}"/>
              </a:ext>
            </a:extLst>
          </p:cNvPr>
          <p:cNvSpPr txBox="1">
            <a:spLocks/>
          </p:cNvSpPr>
          <p:nvPr/>
        </p:nvSpPr>
        <p:spPr>
          <a:xfrm>
            <a:off x="7314319" y="4246152"/>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employed two machine learning approaches.</a:t>
            </a:r>
          </a:p>
          <a:p>
            <a:pPr marL="171450" indent="-171450">
              <a:buFont typeface="Arial" panose="020B0604020202020204" pitchFamily="34" charset="0"/>
              <a:buChar char="•"/>
            </a:pPr>
            <a:r>
              <a:rPr lang="en-AU" dirty="0"/>
              <a:t>TensorFlow local neural network employing PCA and </a:t>
            </a:r>
            <a:r>
              <a:rPr lang="en-AU" dirty="0" err="1"/>
              <a:t>kerastuner</a:t>
            </a:r>
            <a:r>
              <a:rPr lang="en-AU" dirty="0"/>
              <a:t> optimisation.</a:t>
            </a:r>
          </a:p>
          <a:p>
            <a:pPr marL="171450" indent="-171450">
              <a:buFont typeface="Arial" panose="020B0604020202020204" pitchFamily="34" charset="0"/>
              <a:buChar char="•"/>
            </a:pPr>
            <a:r>
              <a:rPr lang="en-AU" dirty="0" err="1"/>
              <a:t>SciKitLearn</a:t>
            </a:r>
            <a:r>
              <a:rPr lang="en-AU" dirty="0"/>
              <a:t> random forest employing cross-validation training</a:t>
            </a:r>
          </a:p>
        </p:txBody>
      </p:sp>
      <p:sp>
        <p:nvSpPr>
          <p:cNvPr id="42" name="Text Placeholder 30">
            <a:extLst>
              <a:ext uri="{FF2B5EF4-FFF2-40B4-BE49-F238E27FC236}">
                <a16:creationId xmlns:a16="http://schemas.microsoft.com/office/drawing/2014/main" id="{C1FBF177-8320-5B59-0324-39105A37BD99}"/>
              </a:ext>
            </a:extLst>
          </p:cNvPr>
          <p:cNvSpPr txBox="1">
            <a:spLocks/>
          </p:cNvSpPr>
          <p:nvPr/>
        </p:nvSpPr>
        <p:spPr>
          <a:xfrm>
            <a:off x="9668461" y="4246152"/>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applied our models to an independent set of test results. </a:t>
            </a:r>
          </a:p>
        </p:txBody>
      </p:sp>
      <p:sp>
        <p:nvSpPr>
          <p:cNvPr id="43" name="TextBox 42">
            <a:extLst>
              <a:ext uri="{FF2B5EF4-FFF2-40B4-BE49-F238E27FC236}">
                <a16:creationId xmlns:a16="http://schemas.microsoft.com/office/drawing/2014/main" id="{BA865DFC-235B-56A3-05D1-515D7A757518}"/>
              </a:ext>
            </a:extLst>
          </p:cNvPr>
          <p:cNvSpPr txBox="1"/>
          <p:nvPr/>
        </p:nvSpPr>
        <p:spPr>
          <a:xfrm>
            <a:off x="10243229" y="3862494"/>
            <a:ext cx="1220160" cy="276999"/>
          </a:xfrm>
          <a:prstGeom prst="rect">
            <a:avLst/>
          </a:prstGeom>
          <a:noFill/>
        </p:spPr>
        <p:txBody>
          <a:bodyPr wrap="square" lIns="0" tIns="0" rIns="0" bIns="0" rtlCol="0">
            <a:spAutoFit/>
          </a:bodyPr>
          <a:lstStyle/>
          <a:p>
            <a:r>
              <a:rPr lang="en-AU" b="1" dirty="0"/>
              <a:t>Predict</a:t>
            </a:r>
          </a:p>
        </p:txBody>
      </p:sp>
    </p:spTree>
    <p:extLst>
      <p:ext uri="{BB962C8B-B14F-4D97-AF65-F5344CB8AC3E}">
        <p14:creationId xmlns:p14="http://schemas.microsoft.com/office/powerpoint/2010/main" val="13074812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AC1B1F-4605-4599-8AD5-8F6FB1C37DCB}"/>
              </a:ext>
            </a:extLst>
          </p:cNvPr>
          <p:cNvSpPr>
            <a:spLocks noGrp="1"/>
          </p:cNvSpPr>
          <p:nvPr>
            <p:ph type="sldNum" sz="quarter" idx="12"/>
          </p:nvPr>
        </p:nvSpPr>
        <p:spPr/>
        <p:txBody>
          <a:bodyPr/>
          <a:lstStyle/>
          <a:p>
            <a:fld id="{C3AD2BBB-68AE-C949-A9DC-64F8B3053AF7}" type="slidenum">
              <a:rPr lang="en-US" smtClean="0"/>
              <a:pPr/>
              <a:t>6</a:t>
            </a:fld>
            <a:endParaRPr lang="en-US" dirty="0"/>
          </a:p>
        </p:txBody>
      </p:sp>
      <p:sp>
        <p:nvSpPr>
          <p:cNvPr id="4" name="Text Placeholder 3">
            <a:extLst>
              <a:ext uri="{FF2B5EF4-FFF2-40B4-BE49-F238E27FC236}">
                <a16:creationId xmlns:a16="http://schemas.microsoft.com/office/drawing/2014/main" id="{24330F77-7DAA-AC6C-9773-599EAE881C27}"/>
              </a:ext>
            </a:extLst>
          </p:cNvPr>
          <p:cNvSpPr>
            <a:spLocks noGrp="1"/>
          </p:cNvSpPr>
          <p:nvPr>
            <p:ph type="body" sz="quarter" idx="13"/>
          </p:nvPr>
        </p:nvSpPr>
        <p:spPr>
          <a:xfrm>
            <a:off x="872743" y="605990"/>
            <a:ext cx="6142011" cy="1170693"/>
          </a:xfrm>
        </p:spPr>
        <p:txBody>
          <a:bodyPr/>
          <a:lstStyle/>
          <a:p>
            <a:r>
              <a:rPr lang="en-AU" dirty="0"/>
              <a:t>Database</a:t>
            </a:r>
          </a:p>
        </p:txBody>
      </p:sp>
      <p:sp>
        <p:nvSpPr>
          <p:cNvPr id="6" name="Text Placeholder 5">
            <a:extLst>
              <a:ext uri="{FF2B5EF4-FFF2-40B4-BE49-F238E27FC236}">
                <a16:creationId xmlns:a16="http://schemas.microsoft.com/office/drawing/2014/main" id="{62C85F23-C459-9609-CC7C-04BA81F3E6F0}"/>
              </a:ext>
            </a:extLst>
          </p:cNvPr>
          <p:cNvSpPr>
            <a:spLocks noGrp="1"/>
          </p:cNvSpPr>
          <p:nvPr>
            <p:ph type="body" sz="quarter" idx="16"/>
          </p:nvPr>
        </p:nvSpPr>
        <p:spPr>
          <a:xfrm>
            <a:off x="4293705" y="4423902"/>
            <a:ext cx="6832168" cy="1571064"/>
          </a:xfrm>
          <a:ln>
            <a:prstDash val="solid"/>
          </a:ln>
        </p:spPr>
        <p:txBody>
          <a:bodyPr>
            <a:noAutofit/>
          </a:bodyPr>
          <a:lstStyle/>
          <a:p>
            <a:pPr>
              <a:spcBef>
                <a:spcPts val="300"/>
              </a:spcBef>
            </a:pPr>
            <a:r>
              <a:rPr lang="en-AU" sz="1600" dirty="0"/>
              <a:t>Mongo DB – used to store records.</a:t>
            </a:r>
          </a:p>
          <a:p>
            <a:pPr>
              <a:spcBef>
                <a:spcPts val="300"/>
              </a:spcBef>
            </a:pPr>
            <a:r>
              <a:rPr lang="en-AU" sz="1600" b="1" dirty="0"/>
              <a:t>Advantage</a:t>
            </a:r>
            <a:r>
              <a:rPr lang="en-AU" sz="1600" dirty="0"/>
              <a:t>:</a:t>
            </a:r>
          </a:p>
          <a:p>
            <a:pPr marL="285750" indent="-285750">
              <a:spcBef>
                <a:spcPts val="300"/>
              </a:spcBef>
              <a:buFont typeface="Arial" panose="020B0604020202020204" pitchFamily="34" charset="0"/>
              <a:buChar char="•"/>
            </a:pPr>
            <a:r>
              <a:rPr lang="en-AU" sz="1600" dirty="0"/>
              <a:t>Flexible regarding input files (CSV, JSON), </a:t>
            </a:r>
          </a:p>
          <a:p>
            <a:pPr marL="285750" indent="-285750">
              <a:lnSpc>
                <a:spcPts val="1360"/>
              </a:lnSpc>
              <a:spcBef>
                <a:spcPts val="300"/>
              </a:spcBef>
              <a:buFont typeface="Arial" panose="020B0604020202020204" pitchFamily="34" charset="0"/>
              <a:buChar char="•"/>
            </a:pPr>
            <a:r>
              <a:rPr lang="en-AU" sz="1600" dirty="0"/>
              <a:t>No formal schema - flexible as to structure and inputs as project evolved.</a:t>
            </a:r>
          </a:p>
        </p:txBody>
      </p:sp>
      <p:sp>
        <p:nvSpPr>
          <p:cNvPr id="14" name="Rounded Rectangle 13">
            <a:extLst>
              <a:ext uri="{FF2B5EF4-FFF2-40B4-BE49-F238E27FC236}">
                <a16:creationId xmlns:a16="http://schemas.microsoft.com/office/drawing/2014/main" id="{793EA43C-EED2-83B6-36E0-53FAB8A3BC27}"/>
              </a:ext>
            </a:extLst>
          </p:cNvPr>
          <p:cNvSpPr/>
          <p:nvPr/>
        </p:nvSpPr>
        <p:spPr>
          <a:xfrm>
            <a:off x="2260546" y="1143245"/>
            <a:ext cx="1607450" cy="606447"/>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Peter MacCallum</a:t>
            </a:r>
          </a:p>
          <a:p>
            <a:pPr algn="ctr"/>
            <a:r>
              <a:rPr lang="en-AU" sz="1600" dirty="0"/>
              <a:t>Data Set</a:t>
            </a:r>
          </a:p>
        </p:txBody>
      </p:sp>
      <p:sp>
        <p:nvSpPr>
          <p:cNvPr id="15" name="Rounded Rectangle 14">
            <a:extLst>
              <a:ext uri="{FF2B5EF4-FFF2-40B4-BE49-F238E27FC236}">
                <a16:creationId xmlns:a16="http://schemas.microsoft.com/office/drawing/2014/main" id="{87456DDE-ED06-4D16-D9F4-BDE86B6FE60C}"/>
              </a:ext>
            </a:extLst>
          </p:cNvPr>
          <p:cNvSpPr/>
          <p:nvPr/>
        </p:nvSpPr>
        <p:spPr>
          <a:xfrm>
            <a:off x="2260546" y="2375623"/>
            <a:ext cx="1607450" cy="606447"/>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Processing – scaling and PCA</a:t>
            </a:r>
          </a:p>
        </p:txBody>
      </p:sp>
      <p:sp>
        <p:nvSpPr>
          <p:cNvPr id="16" name="Rounded Rectangle 15">
            <a:extLst>
              <a:ext uri="{FF2B5EF4-FFF2-40B4-BE49-F238E27FC236}">
                <a16:creationId xmlns:a16="http://schemas.microsoft.com/office/drawing/2014/main" id="{821DE876-60F9-1142-0221-67BF027660ED}"/>
              </a:ext>
            </a:extLst>
          </p:cNvPr>
          <p:cNvSpPr/>
          <p:nvPr/>
        </p:nvSpPr>
        <p:spPr>
          <a:xfrm>
            <a:off x="2260546" y="3683096"/>
            <a:ext cx="1607450" cy="740806"/>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Modelling</a:t>
            </a:r>
            <a:br>
              <a:rPr lang="en-AU" sz="1600" dirty="0"/>
            </a:br>
            <a:r>
              <a:rPr lang="en-AU" sz="1600" dirty="0"/>
              <a:t>NN and Random Forest</a:t>
            </a:r>
          </a:p>
        </p:txBody>
      </p:sp>
      <p:cxnSp>
        <p:nvCxnSpPr>
          <p:cNvPr id="17" name="Straight Arrow Connector 16">
            <a:extLst>
              <a:ext uri="{FF2B5EF4-FFF2-40B4-BE49-F238E27FC236}">
                <a16:creationId xmlns:a16="http://schemas.microsoft.com/office/drawing/2014/main" id="{CED7FFBF-A80E-15F5-1A51-59E832C27332}"/>
              </a:ext>
            </a:extLst>
          </p:cNvPr>
          <p:cNvCxnSpPr>
            <a:cxnSpLocks/>
          </p:cNvCxnSpPr>
          <p:nvPr/>
        </p:nvCxnSpPr>
        <p:spPr>
          <a:xfrm>
            <a:off x="3064271" y="1749692"/>
            <a:ext cx="0" cy="6259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81BB2-1447-B66D-3A75-3C7DFB04A470}"/>
              </a:ext>
            </a:extLst>
          </p:cNvPr>
          <p:cNvCxnSpPr>
            <a:cxnSpLocks/>
          </p:cNvCxnSpPr>
          <p:nvPr/>
        </p:nvCxnSpPr>
        <p:spPr>
          <a:xfrm>
            <a:off x="3047222" y="2956496"/>
            <a:ext cx="0" cy="726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3">
            <a:extLst>
              <a:ext uri="{FF2B5EF4-FFF2-40B4-BE49-F238E27FC236}">
                <a16:creationId xmlns:a16="http://schemas.microsoft.com/office/drawing/2014/main" id="{C0D23A9C-DCB4-D55A-F06A-0349066C4057}"/>
              </a:ext>
            </a:extLst>
          </p:cNvPr>
          <p:cNvCxnSpPr/>
          <p:nvPr/>
        </p:nvCxnSpPr>
        <p:spPr>
          <a:xfrm flipV="1">
            <a:off x="3867996" y="2956496"/>
            <a:ext cx="2437964" cy="1097003"/>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B14DD4-C829-C82A-C7E2-E096B57AADB6}"/>
              </a:ext>
            </a:extLst>
          </p:cNvPr>
          <p:cNvCxnSpPr>
            <a:cxnSpLocks/>
          </p:cNvCxnSpPr>
          <p:nvPr/>
        </p:nvCxnSpPr>
        <p:spPr>
          <a:xfrm flipV="1">
            <a:off x="7411690" y="2806044"/>
            <a:ext cx="1339541" cy="150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555E73B1-3C72-A0D4-E153-AA9C982103FC}"/>
              </a:ext>
            </a:extLst>
          </p:cNvPr>
          <p:cNvSpPr/>
          <p:nvPr/>
        </p:nvSpPr>
        <p:spPr>
          <a:xfrm>
            <a:off x="8751231" y="2361662"/>
            <a:ext cx="2374641" cy="888765"/>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Report, Presentation</a:t>
            </a:r>
          </a:p>
        </p:txBody>
      </p:sp>
      <p:cxnSp>
        <p:nvCxnSpPr>
          <p:cNvPr id="23" name="Connector: Elbow 20">
            <a:extLst>
              <a:ext uri="{FF2B5EF4-FFF2-40B4-BE49-F238E27FC236}">
                <a16:creationId xmlns:a16="http://schemas.microsoft.com/office/drawing/2014/main" id="{E90FD89E-CA13-D041-863A-BDE954E04105}"/>
              </a:ext>
            </a:extLst>
          </p:cNvPr>
          <p:cNvCxnSpPr>
            <a:cxnSpLocks/>
          </p:cNvCxnSpPr>
          <p:nvPr/>
        </p:nvCxnSpPr>
        <p:spPr>
          <a:xfrm rot="16200000" flipH="1">
            <a:off x="2056173" y="4772103"/>
            <a:ext cx="701029" cy="263041"/>
          </a:xfrm>
          <a:prstGeom prst="bentConnector3">
            <a:avLst>
              <a:gd name="adj1" fmla="val 100029"/>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1F4473A-7F79-D2B1-4F9B-6C6BC88AF77C}"/>
              </a:ext>
            </a:extLst>
          </p:cNvPr>
          <p:cNvSpPr/>
          <p:nvPr/>
        </p:nvSpPr>
        <p:spPr>
          <a:xfrm>
            <a:off x="2545514" y="5042329"/>
            <a:ext cx="1026321" cy="445705"/>
          </a:xfrm>
          <a:prstGeom prst="roundRect">
            <a:avLst/>
          </a:prstGeom>
          <a:solidFill>
            <a:schemeClr val="accent4">
              <a:lumMod val="60000"/>
              <a:lumOff val="40000"/>
            </a:schemeClr>
          </a:solidFill>
          <a:ln w="28575"/>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000" b="1" dirty="0"/>
              <a:t>Hyperparameter tuning</a:t>
            </a:r>
          </a:p>
        </p:txBody>
      </p:sp>
      <p:cxnSp>
        <p:nvCxnSpPr>
          <p:cNvPr id="25" name="Connector: Elbow 27">
            <a:extLst>
              <a:ext uri="{FF2B5EF4-FFF2-40B4-BE49-F238E27FC236}">
                <a16:creationId xmlns:a16="http://schemas.microsoft.com/office/drawing/2014/main" id="{5BFFB7F0-5042-07F1-83B1-BF8EFD3F60DA}"/>
              </a:ext>
            </a:extLst>
          </p:cNvPr>
          <p:cNvCxnSpPr>
            <a:cxnSpLocks/>
          </p:cNvCxnSpPr>
          <p:nvPr/>
        </p:nvCxnSpPr>
        <p:spPr>
          <a:xfrm rot="5400000">
            <a:off x="3319426" y="4722106"/>
            <a:ext cx="784440" cy="279620"/>
          </a:xfrm>
          <a:prstGeom prst="bentConnector3">
            <a:avLst>
              <a:gd name="adj1" fmla="val 103763"/>
            </a:avLst>
          </a:prstGeom>
          <a:ln>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7A9D2D-5B8A-1359-1B6B-843642E6D1FC}"/>
              </a:ext>
            </a:extLst>
          </p:cNvPr>
          <p:cNvCxnSpPr>
            <a:cxnSpLocks/>
          </p:cNvCxnSpPr>
          <p:nvPr/>
        </p:nvCxnSpPr>
        <p:spPr>
          <a:xfrm>
            <a:off x="3867996" y="2613492"/>
            <a:ext cx="243796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Cylinder 3">
            <a:extLst>
              <a:ext uri="{FF2B5EF4-FFF2-40B4-BE49-F238E27FC236}">
                <a16:creationId xmlns:a16="http://schemas.microsoft.com/office/drawing/2014/main" id="{5742CFD8-1EDB-CE2A-9C98-F88117CA8FE9}"/>
              </a:ext>
            </a:extLst>
          </p:cNvPr>
          <p:cNvSpPr/>
          <p:nvPr/>
        </p:nvSpPr>
        <p:spPr>
          <a:xfrm>
            <a:off x="6292554" y="2062657"/>
            <a:ext cx="1305464" cy="153733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AU"/>
          </a:p>
        </p:txBody>
      </p:sp>
      <p:sp>
        <p:nvSpPr>
          <p:cNvPr id="20" name="TextBox 19">
            <a:extLst>
              <a:ext uri="{FF2B5EF4-FFF2-40B4-BE49-F238E27FC236}">
                <a16:creationId xmlns:a16="http://schemas.microsoft.com/office/drawing/2014/main" id="{2B9100C3-9212-CF07-922B-67C38D9ACFAD}"/>
              </a:ext>
            </a:extLst>
          </p:cNvPr>
          <p:cNvSpPr txBox="1"/>
          <p:nvPr/>
        </p:nvSpPr>
        <p:spPr>
          <a:xfrm>
            <a:off x="6478882" y="2806044"/>
            <a:ext cx="932808" cy="584775"/>
          </a:xfrm>
          <a:prstGeom prst="rect">
            <a:avLst/>
          </a:prstGeom>
          <a:noFill/>
        </p:spPr>
        <p:txBody>
          <a:bodyPr wrap="square" lIns="36000" rIns="36000" rtlCol="0">
            <a:spAutoFit/>
          </a:bodyPr>
          <a:lstStyle/>
          <a:p>
            <a:pPr algn="ctr"/>
            <a:r>
              <a:rPr lang="en-AU" sz="1600" dirty="0"/>
              <a:t>Mongo   DB</a:t>
            </a:r>
          </a:p>
        </p:txBody>
      </p:sp>
      <p:sp>
        <p:nvSpPr>
          <p:cNvPr id="7" name="TextBox 6">
            <a:extLst>
              <a:ext uri="{FF2B5EF4-FFF2-40B4-BE49-F238E27FC236}">
                <a16:creationId xmlns:a16="http://schemas.microsoft.com/office/drawing/2014/main" id="{5BC2082F-C20E-78F4-1997-F737FC217FE3}"/>
              </a:ext>
            </a:extLst>
          </p:cNvPr>
          <p:cNvSpPr txBox="1"/>
          <p:nvPr/>
        </p:nvSpPr>
        <p:spPr>
          <a:xfrm>
            <a:off x="5119262" y="2982070"/>
            <a:ext cx="976738" cy="923330"/>
          </a:xfrm>
          <a:prstGeom prst="rect">
            <a:avLst/>
          </a:prstGeom>
          <a:noFill/>
        </p:spPr>
        <p:txBody>
          <a:bodyPr wrap="square" rtlCol="0">
            <a:spAutoFit/>
          </a:bodyPr>
          <a:lstStyle/>
          <a:p>
            <a:r>
              <a:rPr lang="en-AU" dirty="0"/>
              <a:t>Self auditing output</a:t>
            </a:r>
          </a:p>
        </p:txBody>
      </p:sp>
    </p:spTree>
    <p:extLst>
      <p:ext uri="{BB962C8B-B14F-4D97-AF65-F5344CB8AC3E}">
        <p14:creationId xmlns:p14="http://schemas.microsoft.com/office/powerpoint/2010/main" val="293232319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22A463-AC2E-7ADE-FFBD-5687ACCB4C35}"/>
              </a:ext>
            </a:extLst>
          </p:cNvPr>
          <p:cNvSpPr>
            <a:spLocks noGrp="1"/>
          </p:cNvSpPr>
          <p:nvPr>
            <p:ph type="sldNum" sz="quarter" idx="12"/>
          </p:nvPr>
        </p:nvSpPr>
        <p:spPr/>
        <p:txBody>
          <a:bodyPr/>
          <a:lstStyle/>
          <a:p>
            <a:fld id="{C3AD2BBB-68AE-C949-A9DC-64F8B3053AF7}" type="slidenum">
              <a:rPr lang="en-US" smtClean="0"/>
              <a:pPr/>
              <a:t>7</a:t>
            </a:fld>
            <a:endParaRPr lang="en-US" dirty="0"/>
          </a:p>
        </p:txBody>
      </p:sp>
      <p:sp>
        <p:nvSpPr>
          <p:cNvPr id="4" name="Text Placeholder 3">
            <a:extLst>
              <a:ext uri="{FF2B5EF4-FFF2-40B4-BE49-F238E27FC236}">
                <a16:creationId xmlns:a16="http://schemas.microsoft.com/office/drawing/2014/main" id="{3CAFEDEB-71E4-5A60-1384-B5A5914E0E08}"/>
              </a:ext>
            </a:extLst>
          </p:cNvPr>
          <p:cNvSpPr>
            <a:spLocks noGrp="1"/>
          </p:cNvSpPr>
          <p:nvPr>
            <p:ph type="body" sz="quarter" idx="14"/>
          </p:nvPr>
        </p:nvSpPr>
        <p:spPr/>
        <p:txBody>
          <a:bodyPr/>
          <a:lstStyle/>
          <a:p>
            <a:r>
              <a:rPr lang="en-AU" dirty="0"/>
              <a:t>Neural Network Model</a:t>
            </a:r>
          </a:p>
        </p:txBody>
      </p:sp>
      <p:sp>
        <p:nvSpPr>
          <p:cNvPr id="6" name="Text Placeholder 5">
            <a:extLst>
              <a:ext uri="{FF2B5EF4-FFF2-40B4-BE49-F238E27FC236}">
                <a16:creationId xmlns:a16="http://schemas.microsoft.com/office/drawing/2014/main" id="{C020DC44-3F1E-6D40-B24E-77E44B570C82}"/>
              </a:ext>
            </a:extLst>
          </p:cNvPr>
          <p:cNvSpPr>
            <a:spLocks noGrp="1"/>
          </p:cNvSpPr>
          <p:nvPr>
            <p:ph type="body" sz="quarter" idx="15"/>
          </p:nvPr>
        </p:nvSpPr>
        <p:spPr>
          <a:xfrm>
            <a:off x="873125" y="1831316"/>
            <a:ext cx="4044864" cy="1185570"/>
          </a:xfrm>
        </p:spPr>
        <p:txBody>
          <a:bodyPr/>
          <a:lstStyle/>
          <a:p>
            <a:r>
              <a:rPr lang="en-AU" dirty="0"/>
              <a:t>Our neural network was trained over epochs (generations) to maximise utility with respect to loss and accuracy.</a:t>
            </a:r>
          </a:p>
        </p:txBody>
      </p:sp>
      <p:pic>
        <p:nvPicPr>
          <p:cNvPr id="8" name="Picture 7">
            <a:extLst>
              <a:ext uri="{FF2B5EF4-FFF2-40B4-BE49-F238E27FC236}">
                <a16:creationId xmlns:a16="http://schemas.microsoft.com/office/drawing/2014/main" id="{D42C8AED-C16A-9BE2-9F9C-C2C71A2E2400}"/>
              </a:ext>
            </a:extLst>
          </p:cNvPr>
          <p:cNvPicPr>
            <a:picLocks noChangeAspect="1"/>
          </p:cNvPicPr>
          <p:nvPr/>
        </p:nvPicPr>
        <p:blipFill>
          <a:blip r:embed="rId3"/>
          <a:stretch>
            <a:fillRect/>
          </a:stretch>
        </p:blipFill>
        <p:spPr>
          <a:xfrm>
            <a:off x="5979729" y="342425"/>
            <a:ext cx="5799051" cy="2880000"/>
          </a:xfrm>
          <a:prstGeom prst="rect">
            <a:avLst/>
          </a:prstGeom>
        </p:spPr>
      </p:pic>
      <p:pic>
        <p:nvPicPr>
          <p:cNvPr id="10" name="Picture 9">
            <a:extLst>
              <a:ext uri="{FF2B5EF4-FFF2-40B4-BE49-F238E27FC236}">
                <a16:creationId xmlns:a16="http://schemas.microsoft.com/office/drawing/2014/main" id="{1D5CF588-8455-1A4B-9F97-68FF71267B0A}"/>
              </a:ext>
            </a:extLst>
          </p:cNvPr>
          <p:cNvPicPr>
            <a:picLocks noChangeAspect="1"/>
          </p:cNvPicPr>
          <p:nvPr/>
        </p:nvPicPr>
        <p:blipFill>
          <a:blip r:embed="rId4"/>
          <a:stretch>
            <a:fillRect/>
          </a:stretch>
        </p:blipFill>
        <p:spPr>
          <a:xfrm>
            <a:off x="5979730" y="3277753"/>
            <a:ext cx="5799050" cy="2880000"/>
          </a:xfrm>
          <a:prstGeom prst="rect">
            <a:avLst/>
          </a:prstGeom>
        </p:spPr>
      </p:pic>
      <p:sp>
        <p:nvSpPr>
          <p:cNvPr id="7" name="Text Placeholder 5">
            <a:extLst>
              <a:ext uri="{FF2B5EF4-FFF2-40B4-BE49-F238E27FC236}">
                <a16:creationId xmlns:a16="http://schemas.microsoft.com/office/drawing/2014/main" id="{86541972-57A9-C4E8-EE2B-EB153FA15B24}"/>
              </a:ext>
            </a:extLst>
          </p:cNvPr>
          <p:cNvSpPr txBox="1">
            <a:spLocks/>
          </p:cNvSpPr>
          <p:nvPr/>
        </p:nvSpPr>
        <p:spPr>
          <a:xfrm>
            <a:off x="872743" y="3250260"/>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Due to the spread of data in our limited predictive data set, the PCA model was adopted. This ensured that the dimensionality of training and predictive data would be equal and ensure the use of our model.</a:t>
            </a:r>
          </a:p>
          <a:p>
            <a:r>
              <a:rPr lang="en-AU" dirty="0"/>
              <a:t>The </a:t>
            </a:r>
            <a:r>
              <a:rPr lang="en-AU" dirty="0" err="1"/>
              <a:t>kerastuner</a:t>
            </a:r>
            <a:r>
              <a:rPr lang="en-AU" dirty="0"/>
              <a:t> optimised the Hyperparameters which could easily be retrieved with a MongoDB call</a:t>
            </a:r>
          </a:p>
        </p:txBody>
      </p:sp>
    </p:spTree>
    <p:extLst>
      <p:ext uri="{BB962C8B-B14F-4D97-AF65-F5344CB8AC3E}">
        <p14:creationId xmlns:p14="http://schemas.microsoft.com/office/powerpoint/2010/main" val="374447902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0AF14A-C541-9BB2-57CB-7304128EC395}"/>
              </a:ext>
            </a:extLst>
          </p:cNvPr>
          <p:cNvSpPr>
            <a:spLocks noGrp="1"/>
          </p:cNvSpPr>
          <p:nvPr>
            <p:ph type="sldNum" sz="quarter" idx="12"/>
          </p:nvPr>
        </p:nvSpPr>
        <p:spPr/>
        <p:txBody>
          <a:bodyPr/>
          <a:lstStyle/>
          <a:p>
            <a:fld id="{C3AD2BBB-68AE-C949-A9DC-64F8B3053AF7}" type="slidenum">
              <a:rPr lang="en-US" smtClean="0"/>
              <a:pPr/>
              <a:t>8</a:t>
            </a:fld>
            <a:endParaRPr lang="en-US" dirty="0"/>
          </a:p>
        </p:txBody>
      </p:sp>
      <p:sp>
        <p:nvSpPr>
          <p:cNvPr id="4" name="Text Placeholder 3">
            <a:extLst>
              <a:ext uri="{FF2B5EF4-FFF2-40B4-BE49-F238E27FC236}">
                <a16:creationId xmlns:a16="http://schemas.microsoft.com/office/drawing/2014/main" id="{D355E27D-038F-D826-A723-9C96442ACE16}"/>
              </a:ext>
            </a:extLst>
          </p:cNvPr>
          <p:cNvSpPr>
            <a:spLocks noGrp="1"/>
          </p:cNvSpPr>
          <p:nvPr>
            <p:ph type="body" sz="quarter" idx="14"/>
          </p:nvPr>
        </p:nvSpPr>
        <p:spPr/>
        <p:txBody>
          <a:bodyPr/>
          <a:lstStyle/>
          <a:p>
            <a:r>
              <a:rPr lang="en-AU" dirty="0"/>
              <a:t>Random Forest Model</a:t>
            </a:r>
          </a:p>
        </p:txBody>
      </p:sp>
      <p:sp>
        <p:nvSpPr>
          <p:cNvPr id="5" name="Text Placeholder 4">
            <a:extLst>
              <a:ext uri="{FF2B5EF4-FFF2-40B4-BE49-F238E27FC236}">
                <a16:creationId xmlns:a16="http://schemas.microsoft.com/office/drawing/2014/main" id="{BE65B39C-6DA5-17EB-FD1B-F82465E3CC29}"/>
              </a:ext>
            </a:extLst>
          </p:cNvPr>
          <p:cNvSpPr>
            <a:spLocks noGrp="1"/>
          </p:cNvSpPr>
          <p:nvPr>
            <p:ph type="body" sz="quarter" idx="16"/>
          </p:nvPr>
        </p:nvSpPr>
        <p:spPr/>
        <p:txBody>
          <a:bodyPr/>
          <a:lstStyle/>
          <a:p>
            <a:endParaRPr lang="en-AU" dirty="0"/>
          </a:p>
        </p:txBody>
      </p:sp>
      <p:sp>
        <p:nvSpPr>
          <p:cNvPr id="6" name="Text Placeholder 5">
            <a:extLst>
              <a:ext uri="{FF2B5EF4-FFF2-40B4-BE49-F238E27FC236}">
                <a16:creationId xmlns:a16="http://schemas.microsoft.com/office/drawing/2014/main" id="{69517133-5A2F-780C-C356-8BE377567B65}"/>
              </a:ext>
            </a:extLst>
          </p:cNvPr>
          <p:cNvSpPr>
            <a:spLocks noGrp="1"/>
          </p:cNvSpPr>
          <p:nvPr>
            <p:ph type="body" sz="quarter" idx="15"/>
          </p:nvPr>
        </p:nvSpPr>
        <p:spPr>
          <a:xfrm>
            <a:off x="872743" y="1173073"/>
            <a:ext cx="5797478" cy="1185570"/>
          </a:xfrm>
        </p:spPr>
        <p:txBody>
          <a:bodyPr/>
          <a:lstStyle/>
          <a:p>
            <a:pPr algn="just">
              <a:spcBef>
                <a:spcPts val="300"/>
              </a:spcBef>
            </a:pPr>
            <a:r>
              <a:rPr lang="en-AU" sz="1800" dirty="0"/>
              <a:t>Random forest algorithm with cross-validation.</a:t>
            </a:r>
          </a:p>
          <a:p>
            <a:pPr algn="just">
              <a:spcBef>
                <a:spcPts val="300"/>
              </a:spcBef>
            </a:pPr>
            <a:r>
              <a:rPr lang="en-AU" sz="1800" dirty="0"/>
              <a:t>Advantages:</a:t>
            </a:r>
          </a:p>
          <a:p>
            <a:pPr marL="285750" indent="-285750" algn="just">
              <a:spcBef>
                <a:spcPts val="300"/>
              </a:spcBef>
              <a:buFont typeface="Arial" panose="020B0604020202020204" pitchFamily="34" charset="0"/>
              <a:buChar char="•"/>
            </a:pPr>
            <a:r>
              <a:rPr lang="en-AU" sz="1800" dirty="0"/>
              <a:t>Better interpretability</a:t>
            </a:r>
          </a:p>
          <a:p>
            <a:pPr marL="285750" indent="-285750" algn="just">
              <a:spcBef>
                <a:spcPts val="300"/>
              </a:spcBef>
              <a:buFont typeface="Arial" panose="020B0604020202020204" pitchFamily="34" charset="0"/>
              <a:buChar char="•"/>
            </a:pPr>
            <a:r>
              <a:rPr lang="en-AU" sz="1800" dirty="0"/>
              <a:t>Less likelihood of overfitting compared to neural network algorithms</a:t>
            </a:r>
          </a:p>
        </p:txBody>
      </p:sp>
      <p:pic>
        <p:nvPicPr>
          <p:cNvPr id="7" name="Picture 6">
            <a:extLst>
              <a:ext uri="{FF2B5EF4-FFF2-40B4-BE49-F238E27FC236}">
                <a16:creationId xmlns:a16="http://schemas.microsoft.com/office/drawing/2014/main" id="{513C0C63-7D14-B626-730D-643417377EE2}"/>
              </a:ext>
            </a:extLst>
          </p:cNvPr>
          <p:cNvPicPr>
            <a:picLocks noChangeAspect="1"/>
          </p:cNvPicPr>
          <p:nvPr/>
        </p:nvPicPr>
        <p:blipFill>
          <a:blip r:embed="rId3"/>
          <a:stretch>
            <a:fillRect/>
          </a:stretch>
        </p:blipFill>
        <p:spPr>
          <a:xfrm>
            <a:off x="3726046" y="3453053"/>
            <a:ext cx="4573334" cy="2880000"/>
          </a:xfrm>
          <a:prstGeom prst="rect">
            <a:avLst/>
          </a:prstGeom>
        </p:spPr>
      </p:pic>
      <p:pic>
        <p:nvPicPr>
          <p:cNvPr id="13" name="Picture 12">
            <a:extLst>
              <a:ext uri="{FF2B5EF4-FFF2-40B4-BE49-F238E27FC236}">
                <a16:creationId xmlns:a16="http://schemas.microsoft.com/office/drawing/2014/main" id="{A1CAFA6B-FFB5-7ED3-9D24-88CF1A5FCEB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871" b="98565" l="0" r="95941">
                        <a14:foregroundMark x1="738" y1="42584" x2="19188" y2="41627"/>
                        <a14:foregroundMark x1="19188" y1="41627" x2="2214" y2="40670"/>
                        <a14:foregroundMark x1="2214" y1="40670" x2="16236" y2="41148"/>
                        <a14:foregroundMark x1="738" y1="39713" x2="2583" y2="38278"/>
                        <a14:foregroundMark x1="738" y1="40191" x2="19926" y2="42584"/>
                        <a14:foregroundMark x1="19926" y1="42584" x2="19557" y2="42105"/>
                        <a14:foregroundMark x1="3321" y1="41148" x2="18819" y2="41627"/>
                        <a14:foregroundMark x1="24354" y1="29187" x2="40959" y2="28230"/>
                        <a14:foregroundMark x1="35793" y1="54545" x2="42435" y2="51675"/>
                        <a14:foregroundMark x1="23616" y1="79426" x2="43542" y2="80383"/>
                        <a14:foregroundMark x1="43542" y1="80383" x2="26937" y2="88038"/>
                        <a14:foregroundMark x1="26937" y1="88038" x2="48339" y2="98086"/>
                        <a14:foregroundMark x1="48339" y1="98086" x2="69004" y2="96651"/>
                        <a14:foregroundMark x1="69004" y1="96651" x2="51661" y2="88995"/>
                        <a14:foregroundMark x1="51661" y1="88995" x2="71956" y2="80861"/>
                        <a14:foregroundMark x1="71956" y1="80861" x2="81919" y2="80861"/>
                        <a14:foregroundMark x1="54244" y1="70813" x2="89668" y2="70813"/>
                        <a14:foregroundMark x1="89668" y1="70813" x2="93727" y2="66507"/>
                        <a14:foregroundMark x1="91144" y1="25837" x2="93358" y2="48325"/>
                        <a14:foregroundMark x1="93358" y1="48325" x2="66790" y2="46890"/>
                        <a14:foregroundMark x1="66790" y1="46890" x2="46494" y2="38278"/>
                        <a14:foregroundMark x1="46494" y1="38278" x2="38007" y2="49282"/>
                        <a14:foregroundMark x1="4059" y1="34450" x2="19557" y2="44976"/>
                        <a14:foregroundMark x1="19557" y1="44976" x2="20664" y2="48325"/>
                        <a14:foregroundMark x1="13284" y1="39234" x2="21402" y2="39713"/>
                        <a14:foregroundMark x1="10701" y1="38278" x2="16974" y2="35407"/>
                        <a14:foregroundMark x1="20295" y1="28230" x2="38745" y2="27273"/>
                        <a14:foregroundMark x1="38745" y1="27273" x2="50923" y2="9569"/>
                        <a14:foregroundMark x1="50923" y1="9569" x2="69742" y2="4306"/>
                        <a14:foregroundMark x1="69742" y1="4306" x2="45018" y2="8134"/>
                        <a14:foregroundMark x1="45018" y1="8134" x2="75646" y2="15311"/>
                        <a14:foregroundMark x1="75646" y1="15311" x2="26199" y2="29187"/>
                        <a14:foregroundMark x1="26199" y1="29187" x2="52030" y2="23445"/>
                        <a14:foregroundMark x1="52030" y1="23445" x2="81550" y2="28230"/>
                        <a14:foregroundMark x1="81550" y1="28230" x2="54244" y2="45455"/>
                        <a14:foregroundMark x1="54244" y1="45455" x2="73063" y2="50239"/>
                        <a14:foregroundMark x1="73063" y1="50239" x2="95572" y2="66507"/>
                        <a14:foregroundMark x1="95572" y1="66507" x2="93358" y2="70813"/>
                        <a14:foregroundMark x1="38007" y1="58852" x2="54982" y2="66507"/>
                        <a14:foregroundMark x1="54982" y1="66507" x2="57196" y2="64115"/>
                        <a14:foregroundMark x1="43173" y1="41148" x2="28413" y2="30622"/>
                        <a14:foregroundMark x1="28413" y1="30622" x2="19926" y2="33971"/>
                        <a14:foregroundMark x1="17712" y1="31579" x2="14760" y2="33014"/>
                        <a14:foregroundMark x1="46494" y1="14354" x2="62362" y2="3349"/>
                        <a14:foregroundMark x1="62362" y1="3349" x2="80074" y2="5742"/>
                        <a14:foregroundMark x1="80074" y1="5742" x2="62362" y2="7177"/>
                        <a14:foregroundMark x1="62362" y1="7177" x2="78967" y2="3349"/>
                        <a14:foregroundMark x1="76384" y1="10526" x2="79705" y2="15311"/>
                        <a14:foregroundMark x1="32841" y1="55502" x2="34317" y2="53589"/>
                        <a14:foregroundMark x1="35055" y1="57416" x2="32103" y2="54545"/>
                        <a14:foregroundMark x1="22509" y1="29665" x2="39483" y2="23923"/>
                        <a14:foregroundMark x1="39483" y1="23923" x2="26568" y2="28230"/>
                        <a14:foregroundMark x1="28782" y1="24880" x2="29151" y2="26316"/>
                        <a14:foregroundMark x1="45018" y1="80861" x2="22878" y2="78947"/>
                        <a14:foregroundMark x1="43911" y1="99043" x2="22878" y2="97129"/>
                        <a14:foregroundMark x1="21402" y1="80383" x2="22509" y2="97608"/>
                        <a14:foregroundMark x1="81919" y1="76555" x2="85609" y2="98086"/>
                        <a14:foregroundMark x1="85609" y1="98086" x2="81550" y2="80383"/>
                        <a14:foregroundMark x1="81550" y1="80383" x2="81550" y2="80383"/>
                        <a14:foregroundMark x1="78229" y1="7656" x2="83764" y2="11962"/>
                        <a14:foregroundMark x1="79336" y1="11005" x2="82657" y2="14833"/>
                        <a14:foregroundMark x1="81550" y1="10048" x2="83026" y2="16268"/>
                        <a14:foregroundMark x1="79336" y1="6220" x2="85978" y2="16746"/>
                        <a14:foregroundMark x1="27306" y1="24402" x2="27306" y2="26794"/>
                        <a14:foregroundMark x1="89299" y1="71770" x2="87823" y2="71292"/>
                        <a14:foregroundMark x1="93358" y1="64593" x2="87085" y2="73684"/>
                        <a14:foregroundMark x1="87823" y1="24880" x2="85978" y2="23923"/>
                        <a14:foregroundMark x1="85240" y1="14354" x2="89299" y2="26316"/>
                        <a14:foregroundMark x1="84871" y1="14354" x2="90775" y2="22488"/>
                        <a14:foregroundMark x1="84871" y1="13876" x2="88192" y2="15789"/>
                        <a14:foregroundMark x1="91513" y1="23923" x2="92620" y2="30622"/>
                        <a14:foregroundMark x1="93358" y1="26794" x2="92989" y2="30144"/>
                        <a14:foregroundMark x1="91882" y1="25837" x2="93727" y2="29187"/>
                        <a14:foregroundMark x1="92620" y1="50239" x2="85978" y2="54545"/>
                        <a14:foregroundMark x1="87085" y1="54545" x2="88930" y2="60287"/>
                        <a14:foregroundMark x1="92989" y1="50718" x2="93727" y2="62201"/>
                        <a14:foregroundMark x1="95203" y1="66029" x2="91144" y2="70813"/>
                        <a14:foregroundMark x1="95572" y1="65072" x2="88930" y2="71770"/>
                        <a14:foregroundMark x1="95203" y1="66029" x2="85978" y2="73684"/>
                        <a14:foregroundMark x1="84133" y1="78947" x2="85609" y2="76555"/>
                        <a14:foregroundMark x1="93358" y1="74163" x2="94096" y2="72249"/>
                        <a14:foregroundMark x1="95203" y1="71770" x2="95203" y2="71770"/>
                        <a14:foregroundMark x1="95203" y1="73206" x2="95203" y2="73206"/>
                        <a14:foregroundMark x1="95572" y1="69378" x2="95572" y2="69378"/>
                        <a14:foregroundMark x1="95941" y1="70813" x2="95941" y2="70813"/>
                        <a14:foregroundMark x1="95572" y1="69378" x2="95572" y2="69378"/>
                        <a14:foregroundMark x1="95572" y1="68421" x2="95572" y2="68421"/>
                        <a14:foregroundMark x1="95941" y1="67943" x2="95941" y2="67943"/>
                        <a14:foregroundMark x1="92989" y1="52153" x2="92989" y2="52153"/>
                        <a14:foregroundMark x1="93727" y1="51675" x2="93727" y2="51675"/>
                        <a14:foregroundMark x1="93358" y1="53110" x2="93358" y2="53110"/>
                        <a14:foregroundMark x1="92620" y1="25837" x2="92620" y2="25837"/>
                        <a14:foregroundMark x1="87823" y1="17703" x2="87823" y2="17703"/>
                        <a14:backgroundMark x1="7749" y1="68421" x2="21033" y2="52632"/>
                        <a14:backgroundMark x1="21033" y1="52632" x2="20342" y2="48424"/>
                        <a14:backgroundMark x1="23197" y1="21605" x2="29151" y2="12919"/>
                        <a14:backgroundMark x1="22495" y1="22629" x2="22926" y2="22000"/>
                        <a14:backgroundMark x1="21279" y1="24402" x2="22483" y2="22645"/>
                        <a14:backgroundMark x1="20242" y1="25914" x2="21030" y2="24765"/>
                        <a14:backgroundMark x1="29151" y1="12919" x2="33948" y2="11962"/>
                      </a14:backgroundRemoval>
                    </a14:imgEffect>
                  </a14:imgLayer>
                </a14:imgProps>
              </a:ext>
            </a:extLst>
          </a:blip>
          <a:stretch>
            <a:fillRect/>
          </a:stretch>
        </p:blipFill>
        <p:spPr>
          <a:xfrm>
            <a:off x="925393" y="3926204"/>
            <a:ext cx="2820941" cy="2173169"/>
          </a:xfrm>
          <a:prstGeom prst="rect">
            <a:avLst/>
          </a:prstGeom>
        </p:spPr>
      </p:pic>
      <p:sp>
        <p:nvSpPr>
          <p:cNvPr id="14" name="Text Placeholder 4">
            <a:extLst>
              <a:ext uri="{FF2B5EF4-FFF2-40B4-BE49-F238E27FC236}">
                <a16:creationId xmlns:a16="http://schemas.microsoft.com/office/drawing/2014/main" id="{1DB1F612-2392-C2B9-E55C-895BBFB02D72}"/>
              </a:ext>
            </a:extLst>
          </p:cNvPr>
          <p:cNvSpPr txBox="1">
            <a:spLocks/>
          </p:cNvSpPr>
          <p:nvPr/>
        </p:nvSpPr>
        <p:spPr>
          <a:xfrm>
            <a:off x="872743"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AU" dirty="0"/>
              <a:t>Good at predicting correct test results</a:t>
            </a:r>
          </a:p>
          <a:p>
            <a:pPr marL="285750" indent="-285750" algn="just">
              <a:spcBef>
                <a:spcPts val="300"/>
              </a:spcBef>
              <a:buFont typeface="Arial" panose="020B0604020202020204" pitchFamily="34" charset="0"/>
              <a:buChar char="•"/>
            </a:pPr>
            <a:r>
              <a:rPr lang="en-AU" dirty="0"/>
              <a:t>Poor at predicting incorrect test results</a:t>
            </a:r>
          </a:p>
          <a:p>
            <a:endParaRPr lang="en-AU" dirty="0"/>
          </a:p>
        </p:txBody>
      </p:sp>
      <p:sp>
        <p:nvSpPr>
          <p:cNvPr id="9" name="Text Placeholder 4">
            <a:extLst>
              <a:ext uri="{FF2B5EF4-FFF2-40B4-BE49-F238E27FC236}">
                <a16:creationId xmlns:a16="http://schemas.microsoft.com/office/drawing/2014/main" id="{C4F69347-E65A-D595-1B21-220959595AD2}"/>
              </a:ext>
            </a:extLst>
          </p:cNvPr>
          <p:cNvSpPr txBox="1">
            <a:spLocks/>
          </p:cNvSpPr>
          <p:nvPr/>
        </p:nvSpPr>
        <p:spPr>
          <a:xfrm>
            <a:off x="4800998"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Using domain knowledge, we think minor features may be skewing this model.</a:t>
            </a:r>
          </a:p>
          <a:p>
            <a:endParaRPr lang="en-AU" dirty="0"/>
          </a:p>
        </p:txBody>
      </p:sp>
      <p:sp>
        <p:nvSpPr>
          <p:cNvPr id="11" name="Text Placeholder 4">
            <a:extLst>
              <a:ext uri="{FF2B5EF4-FFF2-40B4-BE49-F238E27FC236}">
                <a16:creationId xmlns:a16="http://schemas.microsoft.com/office/drawing/2014/main" id="{E5651F29-68CA-1BC1-F8F7-E8D3C825D2FC}"/>
              </a:ext>
            </a:extLst>
          </p:cNvPr>
          <p:cNvSpPr txBox="1">
            <a:spLocks/>
          </p:cNvSpPr>
          <p:nvPr/>
        </p:nvSpPr>
        <p:spPr>
          <a:xfrm>
            <a:off x="8729253" y="2788798"/>
            <a:ext cx="3348000" cy="864000"/>
          </a:xfrm>
          <a:prstGeom prst="rect">
            <a:avLst/>
          </a:prstGeom>
          <a:solidFill>
            <a:schemeClr val="bg1"/>
          </a:solidFill>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Unsupervised learning using UMAP algorithm shows disagreement occurs throughout the data space</a:t>
            </a:r>
          </a:p>
        </p:txBody>
      </p:sp>
      <p:pic>
        <p:nvPicPr>
          <p:cNvPr id="8" name="Picture 7">
            <a:extLst>
              <a:ext uri="{FF2B5EF4-FFF2-40B4-BE49-F238E27FC236}">
                <a16:creationId xmlns:a16="http://schemas.microsoft.com/office/drawing/2014/main" id="{75830E21-3BB3-13A6-054D-4A8595D23029}"/>
              </a:ext>
            </a:extLst>
          </p:cNvPr>
          <p:cNvPicPr>
            <a:picLocks noChangeAspect="1"/>
          </p:cNvPicPr>
          <p:nvPr/>
        </p:nvPicPr>
        <p:blipFill>
          <a:blip r:embed="rId6"/>
          <a:stretch>
            <a:fillRect/>
          </a:stretch>
        </p:blipFill>
        <p:spPr>
          <a:xfrm>
            <a:off x="8472552" y="3435106"/>
            <a:ext cx="3504674" cy="2988894"/>
          </a:xfrm>
          <a:prstGeom prst="rect">
            <a:avLst/>
          </a:prstGeom>
        </p:spPr>
      </p:pic>
    </p:spTree>
    <p:extLst>
      <p:ext uri="{BB962C8B-B14F-4D97-AF65-F5344CB8AC3E}">
        <p14:creationId xmlns:p14="http://schemas.microsoft.com/office/powerpoint/2010/main" val="186383381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24D876-BA63-8383-D2AB-620403802442}"/>
              </a:ext>
            </a:extLst>
          </p:cNvPr>
          <p:cNvSpPr>
            <a:spLocks noGrp="1"/>
          </p:cNvSpPr>
          <p:nvPr>
            <p:ph type="sldNum" sz="quarter" idx="12"/>
          </p:nvPr>
        </p:nvSpPr>
        <p:spPr>
          <a:xfrm>
            <a:off x="11425575" y="6305550"/>
            <a:ext cx="462513" cy="365125"/>
          </a:xfrm>
        </p:spPr>
        <p:txBody>
          <a:bodyPr/>
          <a:lstStyle/>
          <a:p>
            <a:fld id="{C3AD2BBB-68AE-C949-A9DC-64F8B3053AF7}" type="slidenum">
              <a:rPr lang="en-US" smtClean="0"/>
              <a:pPr/>
              <a:t>9</a:t>
            </a:fld>
            <a:endParaRPr lang="en-US" dirty="0"/>
          </a:p>
        </p:txBody>
      </p:sp>
      <p:sp>
        <p:nvSpPr>
          <p:cNvPr id="4" name="Text Placeholder 3">
            <a:extLst>
              <a:ext uri="{FF2B5EF4-FFF2-40B4-BE49-F238E27FC236}">
                <a16:creationId xmlns:a16="http://schemas.microsoft.com/office/drawing/2014/main" id="{1505360E-6960-E5A6-D8F8-944C689191E2}"/>
              </a:ext>
            </a:extLst>
          </p:cNvPr>
          <p:cNvSpPr>
            <a:spLocks noGrp="1"/>
          </p:cNvSpPr>
          <p:nvPr>
            <p:ph type="body" sz="quarter" idx="14"/>
          </p:nvPr>
        </p:nvSpPr>
        <p:spPr>
          <a:xfrm>
            <a:off x="341512" y="645746"/>
            <a:ext cx="5106987" cy="1185570"/>
          </a:xfrm>
        </p:spPr>
        <p:txBody>
          <a:bodyPr/>
          <a:lstStyle/>
          <a:p>
            <a:r>
              <a:rPr lang="en-AU" dirty="0"/>
              <a:t>Training Results and Predictions</a:t>
            </a:r>
          </a:p>
        </p:txBody>
      </p:sp>
      <p:sp>
        <p:nvSpPr>
          <p:cNvPr id="6" name="Text Placeholder 5">
            <a:extLst>
              <a:ext uri="{FF2B5EF4-FFF2-40B4-BE49-F238E27FC236}">
                <a16:creationId xmlns:a16="http://schemas.microsoft.com/office/drawing/2014/main" id="{2ACE6E18-2DDE-885B-CB5D-A1A58F322AE7}"/>
              </a:ext>
            </a:extLst>
          </p:cNvPr>
          <p:cNvSpPr>
            <a:spLocks noGrp="1"/>
          </p:cNvSpPr>
          <p:nvPr>
            <p:ph type="body" sz="quarter" idx="15"/>
          </p:nvPr>
        </p:nvSpPr>
        <p:spPr>
          <a:xfrm>
            <a:off x="326860" y="1738700"/>
            <a:ext cx="5769140" cy="743243"/>
          </a:xfrm>
        </p:spPr>
        <p:txBody>
          <a:bodyPr/>
          <a:lstStyle/>
          <a:p>
            <a:r>
              <a:rPr lang="en-AU" dirty="0"/>
              <a:t>We asked the models to predict if the SOPHiA test results were likely to be correct or incorrect.</a:t>
            </a:r>
          </a:p>
        </p:txBody>
      </p:sp>
      <p:pic>
        <p:nvPicPr>
          <p:cNvPr id="10" name="Picture 9" descr="A graph of blue squares&#10;&#10;Description automatically generated">
            <a:extLst>
              <a:ext uri="{FF2B5EF4-FFF2-40B4-BE49-F238E27FC236}">
                <a16:creationId xmlns:a16="http://schemas.microsoft.com/office/drawing/2014/main" id="{31970C9B-0884-25F7-817D-3CF2D597936A}"/>
              </a:ext>
            </a:extLst>
          </p:cNvPr>
          <p:cNvPicPr>
            <a:picLocks noChangeAspect="1"/>
          </p:cNvPicPr>
          <p:nvPr/>
        </p:nvPicPr>
        <p:blipFill>
          <a:blip r:embed="rId3"/>
          <a:stretch>
            <a:fillRect/>
          </a:stretch>
        </p:blipFill>
        <p:spPr>
          <a:xfrm>
            <a:off x="8540325" y="4537391"/>
            <a:ext cx="2592000" cy="1944000"/>
          </a:xfrm>
          <a:prstGeom prst="rect">
            <a:avLst/>
          </a:prstGeom>
        </p:spPr>
      </p:pic>
      <p:pic>
        <p:nvPicPr>
          <p:cNvPr id="12" name="Picture 11" descr="A graph of a graph with blue and orange bars&#10;&#10;Description automatically generated">
            <a:extLst>
              <a:ext uri="{FF2B5EF4-FFF2-40B4-BE49-F238E27FC236}">
                <a16:creationId xmlns:a16="http://schemas.microsoft.com/office/drawing/2014/main" id="{8F0C1FDE-8579-8EB6-27E3-9FE3E2F4835B}"/>
              </a:ext>
            </a:extLst>
          </p:cNvPr>
          <p:cNvPicPr>
            <a:picLocks noChangeAspect="1"/>
          </p:cNvPicPr>
          <p:nvPr/>
        </p:nvPicPr>
        <p:blipFill>
          <a:blip r:embed="rId4"/>
          <a:stretch>
            <a:fillRect/>
          </a:stretch>
        </p:blipFill>
        <p:spPr>
          <a:xfrm>
            <a:off x="8540325" y="2584745"/>
            <a:ext cx="2592000" cy="1944000"/>
          </a:xfrm>
          <a:prstGeom prst="rect">
            <a:avLst/>
          </a:prstGeom>
        </p:spPr>
      </p:pic>
      <p:pic>
        <p:nvPicPr>
          <p:cNvPr id="14" name="Picture 13" descr="A green and red rectangular box with white text&#10;&#10;Description automatically generated">
            <a:extLst>
              <a:ext uri="{FF2B5EF4-FFF2-40B4-BE49-F238E27FC236}">
                <a16:creationId xmlns:a16="http://schemas.microsoft.com/office/drawing/2014/main" id="{C7C812D6-E3F4-2E23-F9E7-21F8580C7521}"/>
              </a:ext>
            </a:extLst>
          </p:cNvPr>
          <p:cNvPicPr>
            <a:picLocks noChangeAspect="1"/>
          </p:cNvPicPr>
          <p:nvPr/>
        </p:nvPicPr>
        <p:blipFill>
          <a:blip r:embed="rId5"/>
          <a:stretch>
            <a:fillRect/>
          </a:stretch>
        </p:blipFill>
        <p:spPr>
          <a:xfrm>
            <a:off x="8540325" y="362133"/>
            <a:ext cx="2916000" cy="1943999"/>
          </a:xfrm>
          <a:prstGeom prst="rect">
            <a:avLst/>
          </a:prstGeom>
        </p:spPr>
      </p:pic>
      <p:sp>
        <p:nvSpPr>
          <p:cNvPr id="2" name="Text Placeholder 4">
            <a:extLst>
              <a:ext uri="{FF2B5EF4-FFF2-40B4-BE49-F238E27FC236}">
                <a16:creationId xmlns:a16="http://schemas.microsoft.com/office/drawing/2014/main" id="{9C223F1E-4042-BFE9-328F-25CD1CD58BB1}"/>
              </a:ext>
            </a:extLst>
          </p:cNvPr>
          <p:cNvSpPr txBox="1">
            <a:spLocks/>
          </p:cNvSpPr>
          <p:nvPr/>
        </p:nvSpPr>
        <p:spPr>
          <a:xfrm>
            <a:off x="4572000" y="4102022"/>
            <a:ext cx="3683784" cy="357052"/>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On the right, we can visualise disagreement / agreement by our models on our training data using different plots:</a:t>
            </a:r>
          </a:p>
          <a:p>
            <a:pPr marL="285750" indent="-285750" algn="just">
              <a:spcBef>
                <a:spcPts val="300"/>
              </a:spcBef>
              <a:buFont typeface="Arial" panose="020B0604020202020204" pitchFamily="34" charset="0"/>
              <a:buChar char="•"/>
            </a:pPr>
            <a:r>
              <a:rPr lang="en-AU" dirty="0"/>
              <a:t>Agree v Disagree</a:t>
            </a:r>
          </a:p>
          <a:p>
            <a:pPr marL="285750" indent="-285750" algn="just">
              <a:spcBef>
                <a:spcPts val="300"/>
              </a:spcBef>
              <a:buFont typeface="Arial" panose="020B0604020202020204" pitchFamily="34" charset="0"/>
              <a:buChar char="•"/>
            </a:pPr>
            <a:r>
              <a:rPr lang="en-AU" dirty="0"/>
              <a:t>Stacked Histogram binned by SOPHiA GI result</a:t>
            </a:r>
          </a:p>
          <a:p>
            <a:pPr marL="285750" indent="-285750" algn="just">
              <a:spcBef>
                <a:spcPts val="300"/>
              </a:spcBef>
              <a:buFont typeface="Arial" panose="020B0604020202020204" pitchFamily="34" charset="0"/>
              <a:buChar char="•"/>
            </a:pPr>
            <a:r>
              <a:rPr lang="en-AU" dirty="0"/>
              <a:t>Colour intensity representing count of samples</a:t>
            </a:r>
          </a:p>
          <a:p>
            <a:pPr marL="285750" indent="-285750" algn="just">
              <a:spcBef>
                <a:spcPts val="300"/>
              </a:spcBef>
              <a:buFont typeface="Arial" panose="020B0604020202020204" pitchFamily="34" charset="0"/>
              <a:buChar char="•"/>
            </a:pPr>
            <a:r>
              <a:rPr lang="en-AU" dirty="0"/>
              <a:t>This shows –</a:t>
            </a:r>
            <a:r>
              <a:rPr lang="en-AU" dirty="0" err="1"/>
              <a:t>ve</a:t>
            </a:r>
            <a:r>
              <a:rPr lang="en-AU" dirty="0"/>
              <a:t> SOPHiA results are more likely to disagree – FN risk</a:t>
            </a:r>
          </a:p>
          <a:p>
            <a:pPr algn="just"/>
            <a:endParaRPr lang="en-AU" dirty="0"/>
          </a:p>
          <a:p>
            <a:endParaRPr lang="en-AU" dirty="0"/>
          </a:p>
        </p:txBody>
      </p:sp>
      <p:graphicFrame>
        <p:nvGraphicFramePr>
          <p:cNvPr id="5" name="Object 4">
            <a:extLst>
              <a:ext uri="{FF2B5EF4-FFF2-40B4-BE49-F238E27FC236}">
                <a16:creationId xmlns:a16="http://schemas.microsoft.com/office/drawing/2014/main" id="{8F21919D-BB84-B306-6EAB-2EB86B2F650E}"/>
              </a:ext>
            </a:extLst>
          </p:cNvPr>
          <p:cNvGraphicFramePr>
            <a:graphicFrameLocks noChangeAspect="1"/>
          </p:cNvGraphicFramePr>
          <p:nvPr>
            <p:extLst>
              <p:ext uri="{D42A27DB-BD31-4B8C-83A1-F6EECF244321}">
                <p14:modId xmlns:p14="http://schemas.microsoft.com/office/powerpoint/2010/main" val="18086838"/>
              </p:ext>
            </p:extLst>
          </p:nvPr>
        </p:nvGraphicFramePr>
        <p:xfrm>
          <a:off x="326860" y="3016250"/>
          <a:ext cx="8064500" cy="825500"/>
        </p:xfrm>
        <a:graphic>
          <a:graphicData uri="http://schemas.openxmlformats.org/presentationml/2006/ole">
            <mc:AlternateContent xmlns:mc="http://schemas.openxmlformats.org/markup-compatibility/2006">
              <mc:Choice xmlns:v="urn:schemas-microsoft-com:vml" Requires="v">
                <p:oleObj name="Worksheet" r:id="rId6" imgW="8064500" imgH="825500" progId="Excel.Sheet.12">
                  <p:embed/>
                </p:oleObj>
              </mc:Choice>
              <mc:Fallback>
                <p:oleObj name="Worksheet" r:id="rId6" imgW="8064500" imgH="825500" progId="Excel.Sheet.12">
                  <p:embed/>
                  <p:pic>
                    <p:nvPicPr>
                      <p:cNvPr id="5" name="Object 4">
                        <a:extLst>
                          <a:ext uri="{FF2B5EF4-FFF2-40B4-BE49-F238E27FC236}">
                            <a16:creationId xmlns:a16="http://schemas.microsoft.com/office/drawing/2014/main" id="{8F21919D-BB84-B306-6EAB-2EB86B2F650E}"/>
                          </a:ext>
                        </a:extLst>
                      </p:cNvPr>
                      <p:cNvPicPr/>
                      <p:nvPr/>
                    </p:nvPicPr>
                    <p:blipFill>
                      <a:blip r:embed="rId7"/>
                      <a:stretch>
                        <a:fillRect/>
                      </a:stretch>
                    </p:blipFill>
                    <p:spPr>
                      <a:xfrm>
                        <a:off x="326860" y="3016250"/>
                        <a:ext cx="8064500" cy="825500"/>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C7137E6-C49F-2B9E-4124-A371F250C5FD}"/>
              </a:ext>
            </a:extLst>
          </p:cNvPr>
          <p:cNvSpPr txBox="1">
            <a:spLocks/>
          </p:cNvSpPr>
          <p:nvPr/>
        </p:nvSpPr>
        <p:spPr>
          <a:xfrm>
            <a:off x="507381" y="0"/>
            <a:ext cx="2976106" cy="357052"/>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Random Forest predicted all results to be correct</a:t>
            </a:r>
          </a:p>
          <a:p>
            <a:pPr algn="just"/>
            <a:endParaRPr lang="en-AU" dirty="0"/>
          </a:p>
          <a:p>
            <a:endParaRPr lang="en-AU" dirty="0"/>
          </a:p>
        </p:txBody>
      </p:sp>
      <p:sp>
        <p:nvSpPr>
          <p:cNvPr id="8" name="Text Placeholder 4">
            <a:extLst>
              <a:ext uri="{FF2B5EF4-FFF2-40B4-BE49-F238E27FC236}">
                <a16:creationId xmlns:a16="http://schemas.microsoft.com/office/drawing/2014/main" id="{8882E11A-6C0F-B9A6-3E07-B9B7969EE2BB}"/>
              </a:ext>
            </a:extLst>
          </p:cNvPr>
          <p:cNvSpPr txBox="1">
            <a:spLocks/>
          </p:cNvSpPr>
          <p:nvPr/>
        </p:nvSpPr>
        <p:spPr>
          <a:xfrm>
            <a:off x="341512" y="4102022"/>
            <a:ext cx="3683784" cy="357052"/>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We observe more predicted incorrect results with NN model compared to RF</a:t>
            </a:r>
          </a:p>
          <a:p>
            <a:pPr algn="just"/>
            <a:endParaRPr lang="en-AU" dirty="0"/>
          </a:p>
          <a:p>
            <a:endParaRPr lang="en-AU" dirty="0"/>
          </a:p>
        </p:txBody>
      </p:sp>
    </p:spTree>
    <p:extLst>
      <p:ext uri="{BB962C8B-B14F-4D97-AF65-F5344CB8AC3E}">
        <p14:creationId xmlns:p14="http://schemas.microsoft.com/office/powerpoint/2010/main" val="3749924451"/>
      </p:ext>
    </p:extLst>
  </p:cSld>
  <p:clrMapOvr>
    <a:masterClrMapping/>
  </p:clrMapOvr>
  <p:transition spd="med">
    <p:pull/>
  </p:transition>
</p:sld>
</file>

<file path=ppt/theme/theme1.xml><?xml version="1.0" encoding="utf-8"?>
<a:theme xmlns:a="http://schemas.openxmlformats.org/drawingml/2006/main" name="Office Theme">
  <a:themeElements>
    <a:clrScheme name="PM">
      <a:dk1>
        <a:srgbClr val="411E75"/>
      </a:dk1>
      <a:lt1>
        <a:srgbClr val="FFFFFF"/>
      </a:lt1>
      <a:dk2>
        <a:srgbClr val="000000"/>
      </a:dk2>
      <a:lt2>
        <a:srgbClr val="E6E6E6"/>
      </a:lt2>
      <a:accent1>
        <a:srgbClr val="411E75"/>
      </a:accent1>
      <a:accent2>
        <a:srgbClr val="92278F"/>
      </a:accent2>
      <a:accent3>
        <a:srgbClr val="828282"/>
      </a:accent3>
      <a:accent4>
        <a:srgbClr val="AD3092"/>
      </a:accent4>
      <a:accent5>
        <a:srgbClr val="595959"/>
      </a:accent5>
      <a:accent6>
        <a:srgbClr val="AAAAAA"/>
      </a:accent6>
      <a:hlink>
        <a:srgbClr val="411D74"/>
      </a:hlink>
      <a:folHlink>
        <a:srgbClr val="AAAA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4E20904F3A15429D4C6117AB419F92" ma:contentTypeVersion="13" ma:contentTypeDescription="Create a new document." ma:contentTypeScope="" ma:versionID="b609f80094411b895388a22bc72b12d8">
  <xsd:schema xmlns:xsd="http://www.w3.org/2001/XMLSchema" xmlns:xs="http://www.w3.org/2001/XMLSchema" xmlns:p="http://schemas.microsoft.com/office/2006/metadata/properties" xmlns:ns2="85b3e068-14d7-4ebe-9176-3232802d73ff" xmlns:ns3="30989c6c-7074-4891-be78-27cd045be243" xmlns:ns4="60ee20dc-9b3a-4e34-8940-281fdbd4adea" targetNamespace="http://schemas.microsoft.com/office/2006/metadata/properties" ma:root="true" ma:fieldsID="7e6a42ef28be2ccd03e7513ef57dbe95" ns2:_="" ns3:_="" ns4:_="">
    <xsd:import namespace="85b3e068-14d7-4ebe-9176-3232802d73ff"/>
    <xsd:import namespace="30989c6c-7074-4891-be78-27cd045be243"/>
    <xsd:import namespace="60ee20dc-9b3a-4e34-8940-281fdbd4a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Instruc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b3e068-14d7-4ebe-9176-3232802d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4dc490e-0ba4-43e8-b334-a6bff8b18b7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Instructions" ma:index="20" nillable="true" ma:displayName="Instructions" ma:format="Dropdown" ma:internalName="Instruction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989c6c-7074-4891-be78-27cd045be24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ee20dc-9b3a-4e34-8940-281fdbd4ade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2d93b31-b22f-40d7-bed5-b92bf0965c41}" ma:internalName="TaxCatchAll" ma:showField="CatchAllData" ma:web="30989c6c-7074-4891-be78-27cd045be2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0ee20dc-9b3a-4e34-8940-281fdbd4adea" xsi:nil="true"/>
    <lcf76f155ced4ddcb4097134ff3c332f xmlns="85b3e068-14d7-4ebe-9176-3232802d73ff">
      <Terms xmlns="http://schemas.microsoft.com/office/infopath/2007/PartnerControls"/>
    </lcf76f155ced4ddcb4097134ff3c332f>
    <Instructions xmlns="85b3e068-14d7-4ebe-9176-3232802d73ff" xsi:nil="true"/>
  </documentManagement>
</p:properties>
</file>

<file path=customXml/itemProps1.xml><?xml version="1.0" encoding="utf-8"?>
<ds:datastoreItem xmlns:ds="http://schemas.openxmlformats.org/officeDocument/2006/customXml" ds:itemID="{1F1435F8-46AD-49B6-BCC5-F46217BFA83D}">
  <ds:schemaRefs>
    <ds:schemaRef ds:uri="http://schemas.microsoft.com/sharepoint/v3/contenttype/forms"/>
  </ds:schemaRefs>
</ds:datastoreItem>
</file>

<file path=customXml/itemProps2.xml><?xml version="1.0" encoding="utf-8"?>
<ds:datastoreItem xmlns:ds="http://schemas.openxmlformats.org/officeDocument/2006/customXml" ds:itemID="{04757086-87C7-4779-BC33-E265C9D4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b3e068-14d7-4ebe-9176-3232802d73ff"/>
    <ds:schemaRef ds:uri="30989c6c-7074-4891-be78-27cd045be243"/>
    <ds:schemaRef ds:uri="60ee20dc-9b3a-4e34-8940-281fdbd4a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E8420B-89D8-4879-86EF-941ACA22E2AE}">
  <ds:schemaRefs>
    <ds:schemaRef ds:uri="http://schemas.microsoft.com/office/infopath/2007/PartnerControls"/>
    <ds:schemaRef ds:uri="http://schemas.microsoft.com/office/2006/metadata/properties"/>
    <ds:schemaRef ds:uri="http://purl.org/dc/terms/"/>
    <ds:schemaRef ds:uri="http://schemas.microsoft.com/office/2006/documentManagement/types"/>
    <ds:schemaRef ds:uri="http://purl.org/dc/dcmitype/"/>
    <ds:schemaRef ds:uri="http://schemas.openxmlformats.org/package/2006/metadata/core-properties"/>
    <ds:schemaRef ds:uri="60ee20dc-9b3a-4e34-8940-281fdbd4adea"/>
    <ds:schemaRef ds:uri="http://purl.org/dc/elements/1.1/"/>
    <ds:schemaRef ds:uri="30989c6c-7074-4891-be78-27cd045be243"/>
    <ds:schemaRef ds:uri="85b3e068-14d7-4ebe-9176-3232802d73f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3228</TotalTime>
  <Words>1445</Words>
  <Application>Microsoft Macintosh PowerPoint</Application>
  <PresentationFormat>Widescreen</PresentationFormat>
  <Paragraphs>128</Paragraphs>
  <Slides>12</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8" baseType="lpstr">
      <vt:lpstr>-webkit-standard</vt:lpstr>
      <vt:lpstr>Arial</vt:lpstr>
      <vt:lpstr>Calibri</vt:lpstr>
      <vt:lpstr>Calibri Light</vt:lpstr>
      <vt:lpstr>Office Theme</vt:lpstr>
      <vt:lpstr>Worksheet</vt:lpstr>
      <vt:lpstr>Evaluating the Accuracy of a Predictive Cancer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  We are: Andrew Fellowes Roberto Sammassimo Richard Soos Richard Thornton  We are glad its over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Deanne Antao</dc:creator>
  <cp:lastModifiedBy>Andrew Fellowes</cp:lastModifiedBy>
  <cp:revision>59</cp:revision>
  <dcterms:created xsi:type="dcterms:W3CDTF">2022-05-11T01:55:24Z</dcterms:created>
  <dcterms:modified xsi:type="dcterms:W3CDTF">2023-08-10T07:46:13Z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0x010100B94E20904F3A15429D4C6117AB419F92</vt:lpwstr>
  </property>
</Properties>
</file>